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sldIdLst>
    <p:sldId id="277" r:id="rId3"/>
    <p:sldId id="306" r:id="rId4"/>
    <p:sldId id="258" r:id="rId5"/>
    <p:sldId id="278" r:id="rId6"/>
    <p:sldId id="260" r:id="rId7"/>
    <p:sldId id="261" r:id="rId8"/>
    <p:sldId id="297" r:id="rId9"/>
    <p:sldId id="263" r:id="rId10"/>
    <p:sldId id="296" r:id="rId11"/>
    <p:sldId id="305" r:id="rId12"/>
    <p:sldId id="312" r:id="rId13"/>
    <p:sldId id="280" r:id="rId14"/>
    <p:sldId id="316" r:id="rId15"/>
    <p:sldId id="309" r:id="rId16"/>
    <p:sldId id="310" r:id="rId17"/>
    <p:sldId id="270" r:id="rId18"/>
    <p:sldId id="303" r:id="rId19"/>
    <p:sldId id="274" r:id="rId20"/>
    <p:sldId id="304" r:id="rId21"/>
    <p:sldId id="313" r:id="rId22"/>
    <p:sldId id="314" r:id="rId23"/>
    <p:sldId id="276" r:id="rId24"/>
  </p:sldIdLst>
  <p:sldSz cx="9144000" cy="6858000" type="screen4x3"/>
  <p:notesSz cx="6858000" cy="9144000"/>
  <p:defaultText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CB6BBEF7-9717-4733-A929-535518E6EBF6}">
          <p14:sldIdLst>
            <p14:sldId id="277"/>
            <p14:sldId id="306"/>
            <p14:sldId id="258"/>
          </p14:sldIdLst>
        </p14:section>
        <p14:section name="Cree su presentación" id="{16378913-E5ED-4281-BAF5-F1F938CB0BED}">
          <p14:sldIdLst>
            <p14:sldId id="278"/>
            <p14:sldId id="260"/>
            <p14:sldId id="261"/>
            <p14:sldId id="297"/>
          </p14:sldIdLst>
        </p14:section>
        <p14:section name="Enriquezca su presentación" id="{E2D565D1-BA5E-44E6-A40E-50A644912248}">
          <p14:sldIdLst>
            <p14:sldId id="263"/>
            <p14:sldId id="296"/>
            <p14:sldId id="305"/>
            <p14:sldId id="312"/>
            <p14:sldId id="280"/>
            <p14:sldId id="316"/>
            <p14:sldId id="309"/>
            <p14:sldId id="310"/>
          </p14:sldIdLst>
        </p14:section>
        <p14:section name="Entregue su presentación" id="{71D59651-8EFA-4415-9623-98B4C4A8699C}">
          <p14:sldIdLst>
            <p14:sldId id="270"/>
            <p14:sldId id="303"/>
          </p14:sldIdLst>
        </p14:section>
        <p14:section name="¡Hay más!" id="{2E16B512-814A-4DC1-A986-25475E10E0EF}">
          <p14:sldIdLst>
            <p14:sldId id="274"/>
            <p14:sldId id="304"/>
            <p14:sldId id="313"/>
            <p14:sldId id="314"/>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89825" autoAdjust="0"/>
  </p:normalViewPr>
  <p:slideViewPr>
    <p:cSldViewPr>
      <p:cViewPr varScale="1">
        <p:scale>
          <a:sx n="112" d="100"/>
          <a:sy n="112" d="100"/>
        </p:scale>
        <p:origin x="978" y="78"/>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es-ES"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es-ES" sz="1200"/>
            </a:lvl1pPr>
          </a:lstStyle>
          <a:p>
            <a:fld id="{00F830A1-3891-4B82-A120-081866556DA0}" type="datetimeFigureOut">
              <a:pPr/>
              <a:t>03/07/2015</a:t>
            </a:fld>
            <a:endParaRPr lang="es-E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es-ES"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es-ES" sz="1200"/>
            </a:lvl1pPr>
          </a:lstStyle>
          <a:p>
            <a:fld id="{58CC9574-A819-4FE4-99A7-1E27AD09ADC2}" type="slidenum">
              <a:pPr/>
              <a:t>‹Nº›</a:t>
            </a:fld>
            <a:endParaRPr lang="es-ES"/>
          </a:p>
        </p:txBody>
      </p:sp>
    </p:spTree>
    <p:extLst>
      <p:ext uri="{BB962C8B-B14F-4D97-AF65-F5344CB8AC3E}">
        <p14:creationId xmlns:p14="http://schemas.microsoft.com/office/powerpoint/2010/main" val="4075846479"/>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mtClean="0"/>
              <a:t>Este </a:t>
            </a:r>
            <a:r>
              <a:rPr lang="es-ES" dirty="0" smtClean="0"/>
              <a:t>Esta presentación, que se recomienda ver en modo de presentación, muestra las nuevas funciones de PowerPoint. Estas diapositivas están diseñadas para ofrecerle excelentes ideas para las presentaciones que creará en PowerPoint 2010.</a:t>
            </a:r>
          </a:p>
          <a:p>
            <a:endParaRPr lang="es-ES" dirty="0" smtClean="0"/>
          </a:p>
          <a:p>
            <a:r>
              <a:rPr lang="es-ES" dirty="0" smtClean="0"/>
              <a:t>Para obtener más plantillas de muestra, haga clic en la pestaña Archivo y después, en la ficha Nuevo, haga clic en Plantillas de muestra.</a:t>
            </a:r>
          </a:p>
        </p:txBody>
      </p:sp>
      <p:sp>
        <p:nvSpPr>
          <p:cNvPr id="4" name="Slide Number Placeholder 3"/>
          <p:cNvSpPr>
            <a:spLocks noGrp="1"/>
          </p:cNvSpPr>
          <p:nvPr>
            <p:ph type="sldNum" sz="quarter" idx="10"/>
          </p:nvPr>
        </p:nvSpPr>
        <p:spPr/>
        <p:txBody>
          <a:bodyPr/>
          <a:lstStyle/>
          <a:p>
            <a:fld id="{58CC9574-A819-4FE4-99A7-1E27AD09ADC2}" type="slidenum">
              <a:rPr lang="es-ES" smtClean="0"/>
              <a:pPr/>
              <a:t>1</a:t>
            </a:fld>
            <a:endParaRPr lang="es-ES" dirty="0"/>
          </a:p>
        </p:txBody>
      </p:sp>
    </p:spTree>
    <p:extLst>
      <p:ext uri="{BB962C8B-B14F-4D97-AF65-F5344CB8AC3E}">
        <p14:creationId xmlns:p14="http://schemas.microsoft.com/office/powerpoint/2010/main" val="285976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8CC9574-A819-4FE4-99A7-1E27AD09ADC2}" type="slidenum">
              <a:rPr lang="es-ES" smtClean="0"/>
              <a:pPr/>
              <a:t>12</a:t>
            </a:fld>
            <a:endParaRPr lang="es-ES" dirty="0"/>
          </a:p>
        </p:txBody>
      </p:sp>
    </p:spTree>
    <p:extLst>
      <p:ext uri="{BB962C8B-B14F-4D97-AF65-F5344CB8AC3E}">
        <p14:creationId xmlns:p14="http://schemas.microsoft.com/office/powerpoint/2010/main" val="321511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14</a:t>
            </a:fld>
            <a:endParaRPr lang="es-ES" dirty="0">
              <a:solidFill>
                <a:prstClr val="black"/>
              </a:solidFill>
            </a:endParaRPr>
          </a:p>
        </p:txBody>
      </p:sp>
    </p:spTree>
    <p:extLst>
      <p:ext uri="{BB962C8B-B14F-4D97-AF65-F5344CB8AC3E}">
        <p14:creationId xmlns:p14="http://schemas.microsoft.com/office/powerpoint/2010/main" val="150695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15</a:t>
            </a:fld>
            <a:endParaRPr lang="es-ES" dirty="0">
              <a:solidFill>
                <a:prstClr val="black"/>
              </a:solidFill>
            </a:endParaRPr>
          </a:p>
        </p:txBody>
      </p:sp>
    </p:spTree>
    <p:extLst>
      <p:ext uri="{BB962C8B-B14F-4D97-AF65-F5344CB8AC3E}">
        <p14:creationId xmlns:p14="http://schemas.microsoft.com/office/powerpoint/2010/main" val="3189424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16</a:t>
            </a:fld>
            <a:endParaRPr lang="es-ES" dirty="0">
              <a:solidFill>
                <a:prstClr val="black"/>
              </a:solidFill>
            </a:endParaRPr>
          </a:p>
        </p:txBody>
      </p:sp>
    </p:spTree>
    <p:extLst>
      <p:ext uri="{BB962C8B-B14F-4D97-AF65-F5344CB8AC3E}">
        <p14:creationId xmlns:p14="http://schemas.microsoft.com/office/powerpoint/2010/main" val="179981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8CC9574-A819-4FE4-99A7-1E27AD09ADC2}" type="slidenum">
              <a:rPr lang="es-ES" smtClean="0"/>
              <a:pPr/>
              <a:t>17</a:t>
            </a:fld>
            <a:endParaRPr lang="es-ES" dirty="0"/>
          </a:p>
        </p:txBody>
      </p:sp>
    </p:spTree>
    <p:extLst>
      <p:ext uri="{BB962C8B-B14F-4D97-AF65-F5344CB8AC3E}">
        <p14:creationId xmlns:p14="http://schemas.microsoft.com/office/powerpoint/2010/main" val="142886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18</a:t>
            </a:fld>
            <a:endParaRPr lang="es-ES" dirty="0">
              <a:solidFill>
                <a:prstClr val="black"/>
              </a:solidFill>
            </a:endParaRPr>
          </a:p>
        </p:txBody>
      </p:sp>
    </p:spTree>
    <p:extLst>
      <p:ext uri="{BB962C8B-B14F-4D97-AF65-F5344CB8AC3E}">
        <p14:creationId xmlns:p14="http://schemas.microsoft.com/office/powerpoint/2010/main" val="280496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smtClean="0"/>
          </a:p>
        </p:txBody>
      </p:sp>
      <p:sp>
        <p:nvSpPr>
          <p:cNvPr id="4" name="Slide Number Placeholder 3"/>
          <p:cNvSpPr>
            <a:spLocks noGrp="1"/>
          </p:cNvSpPr>
          <p:nvPr>
            <p:ph type="sldNum" sz="quarter" idx="10"/>
          </p:nvPr>
        </p:nvSpPr>
        <p:spPr/>
        <p:txBody>
          <a:bodyPr/>
          <a:lstStyle/>
          <a:p>
            <a:fld id="{87D77045-401A-4D5E-BFE3-54C21A8A6634}" type="slidenum">
              <a:rPr lang="es-ES" smtClean="0">
                <a:solidFill>
                  <a:prstClr val="black"/>
                </a:solidFill>
              </a:rPr>
              <a:pPr/>
              <a:t>19</a:t>
            </a:fld>
            <a:endParaRPr lang="es-ES" dirty="0">
              <a:solidFill>
                <a:prstClr val="black"/>
              </a:solidFill>
            </a:endParaRPr>
          </a:p>
        </p:txBody>
      </p:sp>
    </p:spTree>
    <p:extLst>
      <p:ext uri="{BB962C8B-B14F-4D97-AF65-F5344CB8AC3E}">
        <p14:creationId xmlns:p14="http://schemas.microsoft.com/office/powerpoint/2010/main" val="2283924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22</a:t>
            </a:fld>
            <a:endParaRPr lang="es-ES" dirty="0">
              <a:solidFill>
                <a:prstClr val="black"/>
              </a:solidFill>
            </a:endParaRPr>
          </a:p>
        </p:txBody>
      </p:sp>
    </p:spTree>
    <p:extLst>
      <p:ext uri="{BB962C8B-B14F-4D97-AF65-F5344CB8AC3E}">
        <p14:creationId xmlns:p14="http://schemas.microsoft.com/office/powerpoint/2010/main" val="359230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pPr/>
              <a:t>3</a:t>
            </a:fld>
            <a:endParaRPr lang="es-ES" dirty="0"/>
          </a:p>
        </p:txBody>
      </p:sp>
    </p:spTree>
    <p:extLst>
      <p:ext uri="{BB962C8B-B14F-4D97-AF65-F5344CB8AC3E}">
        <p14:creationId xmlns:p14="http://schemas.microsoft.com/office/powerpoint/2010/main" val="267764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8CC9574-A819-4FE4-99A7-1E27AD09ADC2}" type="slidenum">
              <a:rPr lang="es-ES" smtClean="0"/>
              <a:pPr/>
              <a:t>4</a:t>
            </a:fld>
            <a:endParaRPr lang="es-ES" dirty="0"/>
          </a:p>
        </p:txBody>
      </p:sp>
    </p:spTree>
    <p:extLst>
      <p:ext uri="{BB962C8B-B14F-4D97-AF65-F5344CB8AC3E}">
        <p14:creationId xmlns:p14="http://schemas.microsoft.com/office/powerpoint/2010/main" val="1906097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5</a:t>
            </a:fld>
            <a:endParaRPr lang="es-ES" dirty="0">
              <a:solidFill>
                <a:prstClr val="black"/>
              </a:solidFill>
            </a:endParaRPr>
          </a:p>
        </p:txBody>
      </p:sp>
    </p:spTree>
    <p:extLst>
      <p:ext uri="{BB962C8B-B14F-4D97-AF65-F5344CB8AC3E}">
        <p14:creationId xmlns:p14="http://schemas.microsoft.com/office/powerpoint/2010/main" val="3458631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6</a:t>
            </a:fld>
            <a:endParaRPr lang="es-ES" dirty="0">
              <a:solidFill>
                <a:prstClr val="black"/>
              </a:solidFill>
            </a:endParaRPr>
          </a:p>
        </p:txBody>
      </p:sp>
    </p:spTree>
    <p:extLst>
      <p:ext uri="{BB962C8B-B14F-4D97-AF65-F5344CB8AC3E}">
        <p14:creationId xmlns:p14="http://schemas.microsoft.com/office/powerpoint/2010/main" val="416153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smtClean="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7</a:t>
            </a:fld>
            <a:endParaRPr lang="es-ES" dirty="0">
              <a:solidFill>
                <a:prstClr val="black"/>
              </a:solidFill>
            </a:endParaRPr>
          </a:p>
        </p:txBody>
      </p:sp>
    </p:spTree>
    <p:extLst>
      <p:ext uri="{BB962C8B-B14F-4D97-AF65-F5344CB8AC3E}">
        <p14:creationId xmlns:p14="http://schemas.microsoft.com/office/powerpoint/2010/main" val="175150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8</a:t>
            </a:fld>
            <a:endParaRPr lang="es-ES" dirty="0">
              <a:solidFill>
                <a:prstClr val="black"/>
              </a:solidFill>
            </a:endParaRPr>
          </a:p>
        </p:txBody>
      </p:sp>
    </p:spTree>
    <p:extLst>
      <p:ext uri="{BB962C8B-B14F-4D97-AF65-F5344CB8AC3E}">
        <p14:creationId xmlns:p14="http://schemas.microsoft.com/office/powerpoint/2010/main" val="142121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9</a:t>
            </a:fld>
            <a:endParaRPr lang="es-ES" dirty="0">
              <a:solidFill>
                <a:prstClr val="black"/>
              </a:solidFill>
            </a:endParaRPr>
          </a:p>
        </p:txBody>
      </p:sp>
    </p:spTree>
    <p:extLst>
      <p:ext uri="{BB962C8B-B14F-4D97-AF65-F5344CB8AC3E}">
        <p14:creationId xmlns:p14="http://schemas.microsoft.com/office/powerpoint/2010/main" val="363442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fld id="{2B891980-0BF3-461C-95D4-87E094E9751C}" type="slidenum">
              <a:rPr lang="es-ES" smtClean="0">
                <a:solidFill>
                  <a:prstClr val="black"/>
                </a:solidFill>
              </a:rPr>
              <a:pPr/>
              <a:t>10</a:t>
            </a:fld>
            <a:endParaRPr lang="es-ES" dirty="0">
              <a:solidFill>
                <a:prstClr val="black"/>
              </a:solidFill>
            </a:endParaRPr>
          </a:p>
        </p:txBody>
      </p:sp>
    </p:spTree>
    <p:extLst>
      <p:ext uri="{BB962C8B-B14F-4D97-AF65-F5344CB8AC3E}">
        <p14:creationId xmlns:p14="http://schemas.microsoft.com/office/powerpoint/2010/main" val="4022114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s-ES">
              <a:solidFill>
                <a:srgbClr val="F47F28"/>
              </a:solidFill>
            </a:endParaRPr>
          </a:p>
        </p:txBody>
      </p:sp>
      <p:sp>
        <p:nvSpPr>
          <p:cNvPr id="4" name="Date Placeholder 3"/>
          <p:cNvSpPr>
            <a:spLocks noGrp="1"/>
          </p:cNvSpPr>
          <p:nvPr>
            <p:ph type="dt" sz="half" idx="10"/>
          </p:nvPr>
        </p:nvSpPr>
        <p:spPr/>
        <p:txBody>
          <a:bodyPr/>
          <a:lstStyle>
            <a:lvl1pPr eaLnBrk="1" latinLnBrk="0" hangingPunct="1">
              <a:defRPr kumimoji="0" lang="es-ES">
                <a:solidFill>
                  <a:schemeClr val="bg1"/>
                </a:solidFill>
              </a:defRPr>
            </a:lvl1pPr>
          </a:lstStyle>
          <a:p>
            <a:fld id="{A258050E-B668-4FA7-85AD-C750C80A6E9B}" type="datetimeFigureOut">
              <a:pPr/>
              <a:t>03/07/2015</a:t>
            </a:fld>
            <a:endParaRPr kumimoji="0" lang="es-ES"/>
          </a:p>
        </p:txBody>
      </p:sp>
      <p:sp>
        <p:nvSpPr>
          <p:cNvPr id="5" name="Footer Placeholder 4"/>
          <p:cNvSpPr>
            <a:spLocks noGrp="1"/>
          </p:cNvSpPr>
          <p:nvPr>
            <p:ph type="ftr" sz="quarter" idx="11"/>
          </p:nvPr>
        </p:nvSpPr>
        <p:spPr/>
        <p:txBody>
          <a:bodyPr/>
          <a:lstStyle>
            <a:lvl1pPr eaLnBrk="1" latinLnBrk="0" hangingPunct="1">
              <a:defRPr kumimoji="0" lang="es-ES">
                <a:solidFill>
                  <a:schemeClr val="bg1"/>
                </a:solidFill>
              </a:defRPr>
            </a:lvl1pPr>
          </a:lstStyle>
          <a:p>
            <a:endParaRPr kumimoji="0" lang="es-ES"/>
          </a:p>
        </p:txBody>
      </p:sp>
      <p:sp>
        <p:nvSpPr>
          <p:cNvPr id="6" name="Slide Number Placeholder 5"/>
          <p:cNvSpPr>
            <a:spLocks noGrp="1"/>
          </p:cNvSpPr>
          <p:nvPr>
            <p:ph type="sldNum" sz="quarter" idx="12"/>
          </p:nvPr>
        </p:nvSpPr>
        <p:spPr/>
        <p:txBody>
          <a:bodyPr/>
          <a:lstStyle>
            <a:lvl1pPr eaLnBrk="1" latinLnBrk="0" hangingPunct="1">
              <a:defRPr kumimoji="0" lang="es-ES">
                <a:solidFill>
                  <a:schemeClr val="bg1"/>
                </a:solidFill>
              </a:defRPr>
            </a:lvl1pPr>
          </a:lstStyle>
          <a:p>
            <a:fld id="{240D5ECE-8B49-45CD-BE81-EF81920D1969}" type="slidenum">
              <a:pPr/>
              <a:t>‹Nº›</a:t>
            </a:fld>
            <a:endParaRPr kumimoji="0" lang="es-ES"/>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eaLnBrk="1" latinLnBrk="0" hangingPunct="1">
              <a:buNone/>
              <a:defRPr kumimoji="0" lang="es-ES" sz="2200" kern="1200">
                <a:solidFill>
                  <a:schemeClr val="tx1">
                    <a:lumMod val="75000"/>
                    <a:lumOff val="25000"/>
                  </a:schemeClr>
                </a:solidFill>
                <a:latin typeface="Calibri" pitchFamily="34" charset="0"/>
                <a:ea typeface="+mn-ea"/>
                <a:cs typeface="+mn-cs"/>
              </a:defRPr>
            </a:lvl1pPr>
          </a:lstStyle>
          <a:p>
            <a:pPr lvl="0"/>
            <a:r>
              <a:rPr kumimoji="0" lang="es-ES"/>
              <a:t>Haga clic para modificar el estilo de subtítulo del patrón</a:t>
            </a:r>
          </a:p>
        </p:txBody>
      </p:sp>
      <p:sp>
        <p:nvSpPr>
          <p:cNvPr id="2" name="Title 1"/>
          <p:cNvSpPr>
            <a:spLocks noGrp="1"/>
          </p:cNvSpPr>
          <p:nvPr>
            <p:ph type="title"/>
          </p:nvPr>
        </p:nvSpPr>
        <p:spPr>
          <a:xfrm>
            <a:off x="106344" y="4114800"/>
            <a:ext cx="7315200" cy="914400"/>
          </a:xfrm>
        </p:spPr>
        <p:txBody>
          <a:bodyPr anchor="b" anchorCtr="0">
            <a:normAutofit/>
          </a:bodyPr>
          <a:lstStyle>
            <a:lvl1pPr marL="0" indent="0" eaLnBrk="1" latinLnBrk="0" hangingPunct="1">
              <a:defRPr kumimoji="0" lang="es-ES" sz="3600" b="1" kern="1200" baseline="0">
                <a:solidFill>
                  <a:schemeClr val="bg1"/>
                </a:solidFill>
                <a:latin typeface="Arial" pitchFamily="34" charset="0"/>
                <a:ea typeface="+mn-ea"/>
                <a:cs typeface="Arial" pitchFamily="34" charset="0"/>
              </a:defRPr>
            </a:lvl1pPr>
          </a:lstStyle>
          <a:p>
            <a:pPr marL="342900" lvl="0" indent="-342900" algn="l" defTabSz="914400" eaLnBrk="1" latinLnBrk="0" hangingPunct="1"/>
            <a:r>
              <a:rPr lang="es-ES" smtClean="0"/>
              <a:t>Haga clic para modificar el estilo de título del patrón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ido multimedia con títu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es-ES">
                <a:solidFill>
                  <a:schemeClr val="bg1"/>
                </a:solidFill>
              </a:defRPr>
            </a:lvl1pPr>
          </a:lstStyle>
          <a:p>
            <a:fld id="{A258050E-B668-4FA7-85AD-C750C80A6E9B}" type="datetimeFigureOut">
              <a:pPr/>
              <a:t>03/07/2015</a:t>
            </a:fld>
            <a:endParaRPr kumimoji="0" lang="es-ES"/>
          </a:p>
        </p:txBody>
      </p:sp>
      <p:sp>
        <p:nvSpPr>
          <p:cNvPr id="4" name="Footer Placeholder 3"/>
          <p:cNvSpPr>
            <a:spLocks noGrp="1"/>
          </p:cNvSpPr>
          <p:nvPr>
            <p:ph type="ftr" sz="quarter" idx="11"/>
          </p:nvPr>
        </p:nvSpPr>
        <p:spPr/>
        <p:txBody>
          <a:bodyPr/>
          <a:lstStyle>
            <a:lvl1pPr eaLnBrk="1" latinLnBrk="0" hangingPunct="1">
              <a:defRPr kumimoji="0" lang="es-ES">
                <a:solidFill>
                  <a:schemeClr val="bg1"/>
                </a:solidFill>
              </a:defRPr>
            </a:lvl1pPr>
          </a:lstStyle>
          <a:p>
            <a:endParaRPr kumimoji="0" lang="es-ES"/>
          </a:p>
        </p:txBody>
      </p:sp>
      <p:sp>
        <p:nvSpPr>
          <p:cNvPr id="5" name="Slide Number Placeholder 4"/>
          <p:cNvSpPr>
            <a:spLocks noGrp="1"/>
          </p:cNvSpPr>
          <p:nvPr>
            <p:ph type="sldNum" sz="quarter" idx="12"/>
          </p:nvPr>
        </p:nvSpPr>
        <p:spPr/>
        <p:txBody>
          <a:bodyPr/>
          <a:lstStyle>
            <a:lvl1pPr eaLnBrk="1" latinLnBrk="0" hangingPunct="1">
              <a:defRPr kumimoji="0" lang="es-ES">
                <a:solidFill>
                  <a:schemeClr val="bg1"/>
                </a:solidFill>
              </a:defRPr>
            </a:lvl1pPr>
          </a:lstStyle>
          <a:p>
            <a:fld id="{240D5ECE-8B49-45CD-BE81-EF81920D1969}" type="slidenum">
              <a:pPr/>
              <a:t>‹Nº›</a:t>
            </a:fld>
            <a:endParaRPr kumimoji="0" lang="es-ES"/>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s-ES" b="1">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eaLnBrk="1" latinLnBrk="0" hangingPunct="1">
              <a:defRPr kumimoji="0" lang="es-ES" sz="1800" b="0" i="1">
                <a:solidFill>
                  <a:schemeClr val="bg1">
                    <a:lumMod val="85000"/>
                  </a:schemeClr>
                </a:solidFill>
                <a:latin typeface="Georgia" pitchFamily="18" charset="0"/>
              </a:defRPr>
            </a:lvl1pPr>
          </a:lstStyle>
          <a:p>
            <a:pPr eaLnBrk="1" latinLnBrk="0" hangingPunct="1"/>
            <a:r>
              <a:rPr lang="es-ES" smtClean="0"/>
              <a:t>Haga clic para modificar el estilo de título del patrón</a:t>
            </a:r>
            <a:endParaRPr/>
          </a:p>
        </p:txBody>
      </p:sp>
      <p:sp>
        <p:nvSpPr>
          <p:cNvPr id="9" name="Media Placeholder 8"/>
          <p:cNvSpPr>
            <a:spLocks noGrp="1"/>
          </p:cNvSpPr>
          <p:nvPr>
            <p:ph type="media" sz="quarter" idx="13"/>
          </p:nvPr>
        </p:nvSpPr>
        <p:spPr>
          <a:xfrm>
            <a:off x="587022" y="838200"/>
            <a:ext cx="4873752" cy="3812822"/>
          </a:xfrm>
        </p:spPr>
        <p:txBody>
          <a:bodyPr/>
          <a:lstStyle>
            <a:lvl1pPr eaLnBrk="1" latinLnBrk="0" hangingPunct="1">
              <a:buNone/>
              <a:defRPr kumimoji="0" lang="es-ES"/>
            </a:lvl1pPr>
          </a:lstStyle>
          <a:p>
            <a:pPr eaLnBrk="1" latinLnBrk="0" hangingPunct="1"/>
            <a:r>
              <a:rPr lang="es-ES" smtClean="0"/>
              <a:t>Haga clic en el icono para agregar medios</a:t>
            </a:r>
            <a:endParaRPr/>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eaLnBrk="1" latinLnBrk="0" hangingPunct="1">
              <a:buNone/>
              <a:defRPr kumimoji="0" lang="es-ES" sz="2400">
                <a:solidFill>
                  <a:schemeClr val="bg1"/>
                </a:solidFill>
              </a:defRPr>
            </a:lvl1pPr>
          </a:lstStyle>
          <a:p>
            <a:pPr lvl="0" eaLnBrk="1" latinLnBrk="0" hangingPunct="1"/>
            <a:r>
              <a:rPr lang="es-ES" smtClean="0"/>
              <a:t>Haga clic para modificar el estilo de texto del patrón</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s-ES" b="1">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eaLnBrk="1" latinLnBrk="0" hangingPunct="1">
              <a:defRPr kumimoji="0" lang="es-ES" sz="1800" b="0" i="1">
                <a:solidFill>
                  <a:schemeClr val="bg1">
                    <a:lumMod val="85000"/>
                  </a:schemeClr>
                </a:solidFill>
                <a:latin typeface="Georgia" pitchFamily="18" charset="0"/>
              </a:defRPr>
            </a:lvl1pPr>
          </a:lstStyle>
          <a:p>
            <a:pPr eaLnBrk="1" latinLnBrk="0" hangingPunct="1"/>
            <a:r>
              <a:rPr lang="es-ES" smtClean="0"/>
              <a:t>Haga clic para modificar el estilo de título del patrón</a:t>
            </a:r>
            <a:endParaRPr/>
          </a:p>
        </p:txBody>
      </p:sp>
      <p:sp>
        <p:nvSpPr>
          <p:cNvPr id="3" name="Picture Placeholder 2"/>
          <p:cNvSpPr>
            <a:spLocks noGrp="1"/>
          </p:cNvSpPr>
          <p:nvPr>
            <p:ph type="pic" idx="1"/>
          </p:nvPr>
        </p:nvSpPr>
        <p:spPr>
          <a:xfrm>
            <a:off x="1792288" y="612775"/>
            <a:ext cx="5486400" cy="4114800"/>
          </a:xfrm>
        </p:spPr>
        <p:txBody>
          <a:bodyPr/>
          <a:lstStyle>
            <a:lvl1pPr marL="0" indent="0" eaLnBrk="1" latinLnBrk="0" hangingPunct="1">
              <a:buNone/>
              <a:defRPr kumimoji="0" lang="es-ES" sz="3200"/>
            </a:lvl1pPr>
            <a:lvl2pPr marL="457200" indent="0" eaLnBrk="1" latinLnBrk="0" hangingPunct="1">
              <a:buNone/>
              <a:defRPr kumimoji="0" lang="es-ES" sz="2800"/>
            </a:lvl2pPr>
            <a:lvl3pPr marL="914400" indent="0" eaLnBrk="1" latinLnBrk="0" hangingPunct="1">
              <a:buNone/>
              <a:defRPr kumimoji="0" lang="es-ES" sz="2400"/>
            </a:lvl3pPr>
            <a:lvl4pPr marL="1371600" indent="0" eaLnBrk="1" latinLnBrk="0" hangingPunct="1">
              <a:buNone/>
              <a:defRPr kumimoji="0" lang="es-ES" sz="2000"/>
            </a:lvl4pPr>
            <a:lvl5pPr marL="1828800" indent="0" eaLnBrk="1" latinLnBrk="0" hangingPunct="1">
              <a:buNone/>
              <a:defRPr kumimoji="0" lang="es-ES" sz="2000"/>
            </a:lvl5pPr>
            <a:lvl6pPr marL="2286000" indent="0" eaLnBrk="1" latinLnBrk="0" hangingPunct="1">
              <a:buNone/>
              <a:defRPr kumimoji="0" lang="es-ES" sz="2000"/>
            </a:lvl6pPr>
            <a:lvl7pPr marL="2743200" indent="0" eaLnBrk="1" latinLnBrk="0" hangingPunct="1">
              <a:buNone/>
              <a:defRPr kumimoji="0" lang="es-ES" sz="2000"/>
            </a:lvl7pPr>
            <a:lvl8pPr marL="3200400" indent="0" eaLnBrk="1" latinLnBrk="0" hangingPunct="1">
              <a:buNone/>
              <a:defRPr kumimoji="0" lang="es-ES" sz="2000"/>
            </a:lvl8pPr>
            <a:lvl9pPr marL="3657600" indent="0" eaLnBrk="1" latinLnBrk="0" hangingPunct="1">
              <a:buNone/>
              <a:defRPr kumimoji="0" lang="es-ES" sz="2000"/>
            </a:lvl9pPr>
          </a:lstStyle>
          <a:p>
            <a:pPr eaLnBrk="1" latinLnBrk="0" hangingPunct="1"/>
            <a:r>
              <a:rPr lang="es-ES" smtClean="0"/>
              <a:t>Haga clic en el icono para agregar una imagen</a:t>
            </a:r>
            <a:endParaRPr/>
          </a:p>
        </p:txBody>
      </p:sp>
      <p:sp>
        <p:nvSpPr>
          <p:cNvPr id="4" name="Text Placeholder 3"/>
          <p:cNvSpPr>
            <a:spLocks noGrp="1"/>
          </p:cNvSpPr>
          <p:nvPr>
            <p:ph type="body" sz="half" idx="2"/>
          </p:nvPr>
        </p:nvSpPr>
        <p:spPr>
          <a:xfrm>
            <a:off x="1792288" y="5562600"/>
            <a:ext cx="5486400" cy="609600"/>
          </a:xfrm>
        </p:spPr>
        <p:txBody>
          <a:bodyPr/>
          <a:lstStyle>
            <a:lvl1pPr marL="0" indent="0" algn="ctr" eaLnBrk="1" latinLnBrk="0" hangingPunct="1">
              <a:buNone/>
              <a:defRPr kumimoji="0" lang="es-ES" sz="1400"/>
            </a:lvl1pPr>
            <a:lvl2pPr marL="457200" indent="0" eaLnBrk="1" latinLnBrk="0" hangingPunct="1">
              <a:buNone/>
              <a:defRPr kumimoji="0" lang="es-ES" sz="1200"/>
            </a:lvl2pPr>
            <a:lvl3pPr marL="914400" indent="0" eaLnBrk="1" latinLnBrk="0" hangingPunct="1">
              <a:buNone/>
              <a:defRPr kumimoji="0" lang="es-ES" sz="1000"/>
            </a:lvl3pPr>
            <a:lvl4pPr marL="1371600" indent="0" eaLnBrk="1" latinLnBrk="0" hangingPunct="1">
              <a:buNone/>
              <a:defRPr kumimoji="0" lang="es-ES" sz="900"/>
            </a:lvl4pPr>
            <a:lvl5pPr marL="1828800" indent="0" eaLnBrk="1" latinLnBrk="0" hangingPunct="1">
              <a:buNone/>
              <a:defRPr kumimoji="0" lang="es-ES" sz="900"/>
            </a:lvl5pPr>
            <a:lvl6pPr marL="2286000" indent="0" eaLnBrk="1" latinLnBrk="0" hangingPunct="1">
              <a:buNone/>
              <a:defRPr kumimoji="0" lang="es-ES" sz="900"/>
            </a:lvl6pPr>
            <a:lvl7pPr marL="2743200" indent="0" eaLnBrk="1" latinLnBrk="0" hangingPunct="1">
              <a:buNone/>
              <a:defRPr kumimoji="0" lang="es-ES" sz="900"/>
            </a:lvl7pPr>
            <a:lvl8pPr marL="3200400" indent="0" eaLnBrk="1" latinLnBrk="0" hangingPunct="1">
              <a:buNone/>
              <a:defRPr kumimoji="0" lang="es-ES" sz="900"/>
            </a:lvl8pPr>
            <a:lvl9pPr marL="3657600" indent="0" eaLnBrk="1" latinLnBrk="0" hangingPunct="1">
              <a:buNone/>
              <a:defRPr kumimoji="0" lang="es-ES" sz="900"/>
            </a:lvl9pPr>
          </a:lstStyle>
          <a:p>
            <a:pPr lvl="0" eaLnBrk="1" latinLnBrk="0" hangingPunct="1"/>
            <a:r>
              <a:rPr lang="es-ES" smtClean="0"/>
              <a:t>Haga clic para modificar el estilo de texto del patrón</a:t>
            </a:r>
          </a:p>
        </p:txBody>
      </p:sp>
      <p:sp>
        <p:nvSpPr>
          <p:cNvPr id="5" name="Date Placeholder 4"/>
          <p:cNvSpPr>
            <a:spLocks noGrp="1"/>
          </p:cNvSpPr>
          <p:nvPr>
            <p:ph type="dt" sz="half" idx="10"/>
          </p:nvPr>
        </p:nvSpPr>
        <p:spPr/>
        <p:txBody>
          <a:bodyPr/>
          <a:lstStyle>
            <a:lvl1pPr eaLnBrk="1" latinLnBrk="0" hangingPunct="1">
              <a:defRPr kumimoji="0" lang="es-ES">
                <a:solidFill>
                  <a:schemeClr val="bg1"/>
                </a:solidFill>
              </a:defRPr>
            </a:lvl1pPr>
          </a:lstStyle>
          <a:p>
            <a:fld id="{A258050E-B668-4FA7-85AD-C750C80A6E9B}" type="datetimeFigureOut">
              <a:pPr/>
              <a:t>03/07/2015</a:t>
            </a:fld>
            <a:endParaRPr kumimoji="0" lang="es-ES"/>
          </a:p>
        </p:txBody>
      </p:sp>
      <p:sp>
        <p:nvSpPr>
          <p:cNvPr id="6" name="Footer Placeholder 5"/>
          <p:cNvSpPr>
            <a:spLocks noGrp="1"/>
          </p:cNvSpPr>
          <p:nvPr>
            <p:ph type="ftr" sz="quarter" idx="11"/>
          </p:nvPr>
        </p:nvSpPr>
        <p:spPr/>
        <p:txBody>
          <a:bodyPr/>
          <a:lstStyle>
            <a:lvl1pPr eaLnBrk="1" latinLnBrk="0" hangingPunct="1">
              <a:defRPr kumimoji="0" lang="es-ES">
                <a:solidFill>
                  <a:schemeClr val="bg1"/>
                </a:solidFill>
              </a:defRPr>
            </a:lvl1pPr>
          </a:lstStyle>
          <a:p>
            <a:endParaRPr kumimoji="0" lang="es-ES"/>
          </a:p>
        </p:txBody>
      </p:sp>
      <p:sp>
        <p:nvSpPr>
          <p:cNvPr id="7" name="Slide Number Placeholder 6"/>
          <p:cNvSpPr>
            <a:spLocks noGrp="1"/>
          </p:cNvSpPr>
          <p:nvPr>
            <p:ph type="sldNum" sz="quarter" idx="12"/>
          </p:nvPr>
        </p:nvSpPr>
        <p:spPr/>
        <p:txBody>
          <a:bodyPr/>
          <a:lstStyle>
            <a:lvl1pPr eaLnBrk="1" latinLnBrk="0" hangingPunct="1">
              <a:defRPr kumimoji="0" lang="es-ES">
                <a:solidFill>
                  <a:schemeClr val="bg1"/>
                </a:solidFill>
              </a:defRPr>
            </a:lvl1pPr>
          </a:lstStyle>
          <a:p>
            <a:fld id="{240D5ECE-8B49-45CD-BE81-EF81920D1969}" type="slidenum">
              <a:pPr/>
              <a:t>‹Nº›</a:t>
            </a:fld>
            <a:endParaRPr kumimoji="0" lang="es-E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ítulo y texto vertica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
        <p:nvSpPr>
          <p:cNvPr id="4" name="Date Placeholder 3"/>
          <p:cNvSpPr>
            <a:spLocks noGrp="1"/>
          </p:cNvSpPr>
          <p:nvPr>
            <p:ph type="dt" sz="half" idx="10"/>
          </p:nvPr>
        </p:nvSpPr>
        <p:spPr/>
        <p:txBody>
          <a:bodyPr/>
          <a:lstStyle/>
          <a:p>
            <a:fld id="{A258050E-B668-4FA7-85AD-C750C80A6E9B}" type="datetimeFigureOut">
              <a:pPr/>
              <a:t>03/07/2015</a:t>
            </a:fld>
            <a:endParaRPr kumimoji="0" lang="es-ES"/>
          </a:p>
        </p:txBody>
      </p:sp>
      <p:sp>
        <p:nvSpPr>
          <p:cNvPr id="5" name="Footer Placeholder 4"/>
          <p:cNvSpPr>
            <a:spLocks noGrp="1"/>
          </p:cNvSpPr>
          <p:nvPr>
            <p:ph type="ftr" sz="quarter" idx="11"/>
          </p:nvPr>
        </p:nvSpPr>
        <p:spPr/>
        <p:txBody>
          <a:bodyPr/>
          <a:lstStyle/>
          <a:p>
            <a:endParaRPr kumimoji="0" lang="es-ES"/>
          </a:p>
        </p:txBody>
      </p:sp>
      <p:sp>
        <p:nvSpPr>
          <p:cNvPr id="6" name="Slide Number Placeholder 5"/>
          <p:cNvSpPr>
            <a:spLocks noGrp="1"/>
          </p:cNvSpPr>
          <p:nvPr>
            <p:ph type="sldNum" sz="quarter" idx="12"/>
          </p:nvPr>
        </p:nvSpPr>
        <p:spPr/>
        <p:txBody>
          <a:bodyPr/>
          <a:lstStyle/>
          <a:p>
            <a:fld id="{240D5ECE-8B49-45CD-BE81-EF81920D1969}" type="slidenum">
              <a:pPr/>
              <a:t>‹Nº›</a:t>
            </a:fld>
            <a:endParaRPr kumimoji="0" lang="es-ES"/>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eaLnBrk="1" latinLnBrk="0" hangingPunct="1">
              <a:defRPr kumimoji="0" lang="es-ES" sz="2800" b="1" kern="1200" baseline="0">
                <a:solidFill>
                  <a:schemeClr val="bg1"/>
                </a:solidFill>
                <a:latin typeface="+mn-lt"/>
                <a:ea typeface="+mn-ea"/>
                <a:cs typeface="+mn-cs"/>
              </a:defRPr>
            </a:lvl1pPr>
          </a:lstStyle>
          <a:p>
            <a:r>
              <a:rPr kumimoji="0" lang="es-ES"/>
              <a:t>    Haga clic para modificar el estilo de título del patrón</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exto y título vertica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pPr eaLnBrk="1" latinLnBrk="0" hangingPunct="1"/>
            <a:r>
              <a:rPr lang="es-ES" smtClean="0"/>
              <a:t>Haga clic para modificar el estilo de título del patrón</a:t>
            </a:r>
            <a:endParaRPr/>
          </a:p>
        </p:txBody>
      </p:sp>
      <p:sp>
        <p:nvSpPr>
          <p:cNvPr id="3" name="Vertical Text Placeholder 2"/>
          <p:cNvSpPr>
            <a:spLocks noGrp="1"/>
          </p:cNvSpPr>
          <p:nvPr>
            <p:ph type="body" orient="vert" idx="1"/>
          </p:nvPr>
        </p:nvSpPr>
        <p:spPr>
          <a:xfrm>
            <a:off x="457200" y="274638"/>
            <a:ext cx="51054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
        <p:nvSpPr>
          <p:cNvPr id="4" name="Date Placeholder 3"/>
          <p:cNvSpPr>
            <a:spLocks noGrp="1"/>
          </p:cNvSpPr>
          <p:nvPr>
            <p:ph type="dt" sz="half" idx="10"/>
          </p:nvPr>
        </p:nvSpPr>
        <p:spPr/>
        <p:txBody>
          <a:bodyPr/>
          <a:lstStyle>
            <a:lvl1pPr eaLnBrk="1" latinLnBrk="0" hangingPunct="1">
              <a:defRPr kumimoji="0" lang="es-ES">
                <a:solidFill>
                  <a:schemeClr val="tx1">
                    <a:lumMod val="85000"/>
                    <a:lumOff val="15000"/>
                  </a:schemeClr>
                </a:solidFill>
              </a:defRPr>
            </a:lvl1pPr>
          </a:lstStyle>
          <a:p>
            <a:fld id="{A258050E-B668-4FA7-85AD-C750C80A6E9B}" type="datetimeFigureOut">
              <a:pPr/>
              <a:t>03/07/2015</a:t>
            </a:fld>
            <a:endParaRPr kumimoji="0" lang="es-ES"/>
          </a:p>
        </p:txBody>
      </p:sp>
      <p:sp>
        <p:nvSpPr>
          <p:cNvPr id="5" name="Footer Placeholder 4"/>
          <p:cNvSpPr>
            <a:spLocks noGrp="1"/>
          </p:cNvSpPr>
          <p:nvPr>
            <p:ph type="ftr" sz="quarter" idx="11"/>
          </p:nvPr>
        </p:nvSpPr>
        <p:spPr/>
        <p:txBody>
          <a:bodyPr/>
          <a:lstStyle/>
          <a:p>
            <a:endParaRPr kumimoji="0" lang="es-ES"/>
          </a:p>
        </p:txBody>
      </p:sp>
      <p:sp>
        <p:nvSpPr>
          <p:cNvPr id="6" name="Slide Number Placeholder 5"/>
          <p:cNvSpPr>
            <a:spLocks noGrp="1"/>
          </p:cNvSpPr>
          <p:nvPr>
            <p:ph type="sldNum" sz="quarter" idx="12"/>
          </p:nvPr>
        </p:nvSpPr>
        <p:spPr/>
        <p:txBody>
          <a:bodyPr/>
          <a:lstStyle>
            <a:lvl1pPr eaLnBrk="1" latinLnBrk="0" hangingPunct="1">
              <a:defRPr kumimoji="0" lang="es-ES">
                <a:solidFill>
                  <a:schemeClr val="tx1">
                    <a:lumMod val="85000"/>
                    <a:lumOff val="15000"/>
                  </a:schemeClr>
                </a:solidFill>
              </a:defRPr>
            </a:lvl1pPr>
          </a:lstStyle>
          <a:p>
            <a:fld id="{240D5ECE-8B49-45CD-BE81-EF81920D1969}" type="slidenum">
              <a:pPr/>
              <a:t>‹Nº›</a:t>
            </a:fld>
            <a:endParaRPr kumimoji="0" lang="es-E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n blanco">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pPr/>
              <a:t>03/07/2015</a:t>
            </a:fld>
            <a:endParaRPr kumimoji="0" lang="es-ES"/>
          </a:p>
        </p:txBody>
      </p:sp>
      <p:sp>
        <p:nvSpPr>
          <p:cNvPr id="3" name="Footer Placeholder 2"/>
          <p:cNvSpPr>
            <a:spLocks noGrp="1"/>
          </p:cNvSpPr>
          <p:nvPr>
            <p:ph type="ftr" sz="quarter" idx="11"/>
          </p:nvPr>
        </p:nvSpPr>
        <p:spPr/>
        <p:txBody>
          <a:bodyPr/>
          <a:lstStyle/>
          <a:p>
            <a:endParaRPr kumimoji="0" lang="es-ES"/>
          </a:p>
        </p:txBody>
      </p:sp>
      <p:sp>
        <p:nvSpPr>
          <p:cNvPr id="4" name="Slide Number Placeholder 3"/>
          <p:cNvSpPr>
            <a:spLocks noGrp="1"/>
          </p:cNvSpPr>
          <p:nvPr>
            <p:ph type="sldNum" sz="quarter" idx="12"/>
          </p:nvPr>
        </p:nvSpPr>
        <p:spPr/>
        <p:txBody>
          <a:bodyPr/>
          <a:lstStyle/>
          <a:p>
            <a:fld id="{73820FCD-5F4C-4989-BE05-0A8208BCBC21}" type="slidenum">
              <a:pPr/>
              <a:t>‹Nº›</a:t>
            </a:fld>
            <a:endParaRPr kumimoji="0" lang="es-E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eaLnBrk="1" latinLnBrk="0" hangingPunct="1">
              <a:defRPr kumimoji="0" lang="es-ES" sz="3000" b="1" cap="all"/>
            </a:lvl1pPr>
          </a:lstStyle>
          <a:p>
            <a:pPr eaLnBrk="1" latinLnBrk="0" hangingPunct="1"/>
            <a:r>
              <a:rPr lang="es-ES" smtClean="0"/>
              <a:t>Haga clic para modificar el estilo de título del patrón</a:t>
            </a:r>
            <a:endParaRPr/>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eaLnBrk="1" latinLnBrk="0" hangingPunct="1">
              <a:buNone/>
              <a:defRPr kumimoji="0" lang="es-ES" sz="1800">
                <a:solidFill>
                  <a:schemeClr val="tx1">
                    <a:lumMod val="65000"/>
                    <a:lumOff val="35000"/>
                  </a:schemeClr>
                </a:solidFill>
              </a:defRPr>
            </a:lvl1pPr>
            <a:lvl2pPr marL="457200" indent="0" eaLnBrk="1" latinLnBrk="0" hangingPunct="1">
              <a:buNone/>
              <a:defRPr kumimoji="0" lang="es-ES" sz="1800">
                <a:solidFill>
                  <a:schemeClr val="tx1">
                    <a:tint val="75000"/>
                  </a:schemeClr>
                </a:solidFill>
              </a:defRPr>
            </a:lvl2pPr>
            <a:lvl3pPr marL="914400" indent="0" eaLnBrk="1" latinLnBrk="0" hangingPunct="1">
              <a:buNone/>
              <a:defRPr kumimoji="0" lang="es-ES" sz="1600">
                <a:solidFill>
                  <a:schemeClr val="tx1">
                    <a:tint val="75000"/>
                  </a:schemeClr>
                </a:solidFill>
              </a:defRPr>
            </a:lvl3pPr>
            <a:lvl4pPr marL="1371600" indent="0" eaLnBrk="1" latinLnBrk="0" hangingPunct="1">
              <a:buNone/>
              <a:defRPr kumimoji="0" lang="es-ES" sz="1400">
                <a:solidFill>
                  <a:schemeClr val="tx1">
                    <a:tint val="75000"/>
                  </a:schemeClr>
                </a:solidFill>
              </a:defRPr>
            </a:lvl4pPr>
            <a:lvl5pPr marL="1828800" indent="0" eaLnBrk="1" latinLnBrk="0" hangingPunct="1">
              <a:buNone/>
              <a:defRPr kumimoji="0" lang="es-ES" sz="1400">
                <a:solidFill>
                  <a:schemeClr val="tx1">
                    <a:tint val="75000"/>
                  </a:schemeClr>
                </a:solidFill>
              </a:defRPr>
            </a:lvl5pPr>
            <a:lvl6pPr marL="2286000" indent="0" eaLnBrk="1" latinLnBrk="0" hangingPunct="1">
              <a:buNone/>
              <a:defRPr kumimoji="0" lang="es-ES" sz="1400">
                <a:solidFill>
                  <a:schemeClr val="tx1">
                    <a:tint val="75000"/>
                  </a:schemeClr>
                </a:solidFill>
              </a:defRPr>
            </a:lvl6pPr>
            <a:lvl7pPr marL="2743200" indent="0" eaLnBrk="1" latinLnBrk="0" hangingPunct="1">
              <a:buNone/>
              <a:defRPr kumimoji="0" lang="es-ES" sz="1400">
                <a:solidFill>
                  <a:schemeClr val="tx1">
                    <a:tint val="75000"/>
                  </a:schemeClr>
                </a:solidFill>
              </a:defRPr>
            </a:lvl7pPr>
            <a:lvl8pPr marL="3200400" indent="0" eaLnBrk="1" latinLnBrk="0" hangingPunct="1">
              <a:buNone/>
              <a:defRPr kumimoji="0" lang="es-ES" sz="1400">
                <a:solidFill>
                  <a:schemeClr val="tx1">
                    <a:tint val="75000"/>
                  </a:schemeClr>
                </a:solidFill>
              </a:defRPr>
            </a:lvl8pPr>
            <a:lvl9pPr marL="3657600" indent="0" eaLnBrk="1" latinLnBrk="0" hangingPunct="1">
              <a:buNone/>
              <a:defRPr kumimoji="0" lang="es-ES" sz="1400">
                <a:solidFill>
                  <a:schemeClr val="tx1">
                    <a:tint val="75000"/>
                  </a:schemeClr>
                </a:solidFill>
              </a:defRPr>
            </a:lvl9pPr>
          </a:lstStyle>
          <a:p>
            <a:pPr lvl="0" eaLnBrk="1" latinLnBrk="0" hangingPunct="1"/>
            <a:r>
              <a:rPr lang="es-ES" smtClean="0"/>
              <a:t>Haga clic para modificar el estilo de texto del patrón</a:t>
            </a:r>
          </a:p>
        </p:txBody>
      </p:sp>
      <p:sp>
        <p:nvSpPr>
          <p:cNvPr id="5" name="Footer Placeholder 4"/>
          <p:cNvSpPr>
            <a:spLocks noGrp="1"/>
          </p:cNvSpPr>
          <p:nvPr>
            <p:ph type="ftr" sz="quarter" idx="11"/>
          </p:nvPr>
        </p:nvSpPr>
        <p:spPr/>
        <p:txBody>
          <a:bodyPr/>
          <a:lstStyle>
            <a:lvl1pPr eaLnBrk="1" latinLnBrk="0" hangingPunct="1">
              <a:defRPr kumimoji="0" lang="es-ES">
                <a:solidFill>
                  <a:schemeClr val="tx1">
                    <a:lumMod val="85000"/>
                    <a:lumOff val="15000"/>
                  </a:schemeClr>
                </a:solidFill>
              </a:defRPr>
            </a:lvl1pPr>
          </a:lstStyle>
          <a:p>
            <a:endParaRPr kumimoji="0" lang="es-ES"/>
          </a:p>
        </p:txBody>
      </p:sp>
      <p:sp>
        <p:nvSpPr>
          <p:cNvPr id="6" name="Slide Number Placeholder 5"/>
          <p:cNvSpPr>
            <a:spLocks noGrp="1"/>
          </p:cNvSpPr>
          <p:nvPr>
            <p:ph type="sldNum" sz="quarter" idx="12"/>
          </p:nvPr>
        </p:nvSpPr>
        <p:spPr/>
        <p:txBody>
          <a:bodyPr/>
          <a:lstStyle>
            <a:lvl1pPr eaLnBrk="1" latinLnBrk="0" hangingPunct="1">
              <a:defRPr kumimoji="0" lang="es-ES">
                <a:solidFill>
                  <a:schemeClr val="tx1">
                    <a:lumMod val="85000"/>
                    <a:lumOff val="15000"/>
                  </a:schemeClr>
                </a:solidFill>
              </a:defRPr>
            </a:lvl1pPr>
          </a:lstStyle>
          <a:p>
            <a:fld id="{240D5ECE-8B49-45CD-BE81-EF81920D1969}" type="slidenum">
              <a:pPr/>
              <a:t>‹Nº›</a:t>
            </a:fld>
            <a:endParaRPr kumimoji="0" lang="es-ES"/>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ES"/>
              <a:t>             </a:t>
            </a:r>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ES">
                <a:solidFill>
                  <a:srgbClr val="FF6600"/>
                </a:solidFill>
              </a:rPr>
              <a:t>           </a:t>
            </a: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s-ES"/>
              <a:t>       </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ítulo y contenid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eaLnBrk="1" latinLnBrk="0" hangingPunct="1">
              <a:defRPr kumimoji="0" lang="es-ES" sz="3000" b="0">
                <a:solidFill>
                  <a:schemeClr val="tx1">
                    <a:lumMod val="85000"/>
                    <a:lumOff val="15000"/>
                  </a:schemeClr>
                </a:solidFill>
              </a:defRPr>
            </a:lvl1pPr>
          </a:lstStyle>
          <a:p>
            <a:pPr eaLnBrk="1" latinLnBrk="0" hangingPunct="1"/>
            <a:r>
              <a:rPr lang="es-ES" smtClean="0"/>
              <a:t>Haga clic para modificar el estilo de título del patrón</a:t>
            </a:r>
            <a:endParaRPr/>
          </a:p>
        </p:txBody>
      </p:sp>
      <p:sp>
        <p:nvSpPr>
          <p:cNvPr id="3" name="Content Placeholder 2"/>
          <p:cNvSpPr>
            <a:spLocks noGrp="1"/>
          </p:cNvSpPr>
          <p:nvPr>
            <p:ph idx="1"/>
          </p:nvPr>
        </p:nvSpPr>
        <p:spPr/>
        <p:txBody>
          <a:bodyPr/>
          <a:lstStyle>
            <a:lvl1pPr eaLnBrk="1" latinLnBrk="0" hangingPunct="1">
              <a:defRPr kumimoji="0" lang="es-ES">
                <a:solidFill>
                  <a:schemeClr val="tx1">
                    <a:lumMod val="85000"/>
                    <a:lumOff val="15000"/>
                  </a:schemeClr>
                </a:solidFill>
              </a:defRPr>
            </a:lvl1pPr>
            <a:lvl2pPr eaLnBrk="1" latinLnBrk="0" hangingPunct="1">
              <a:defRPr kumimoji="0" lang="es-ES">
                <a:solidFill>
                  <a:schemeClr val="tx1">
                    <a:lumMod val="85000"/>
                    <a:lumOff val="15000"/>
                  </a:schemeClr>
                </a:solidFill>
              </a:defRPr>
            </a:lvl2pPr>
            <a:lvl3pPr eaLnBrk="1" latinLnBrk="0" hangingPunct="1">
              <a:defRPr kumimoji="0" lang="es-ES">
                <a:solidFill>
                  <a:schemeClr val="tx1">
                    <a:lumMod val="85000"/>
                    <a:lumOff val="15000"/>
                  </a:schemeClr>
                </a:solidFill>
              </a:defRPr>
            </a:lvl3pPr>
            <a:lvl4pPr eaLnBrk="1" latinLnBrk="0" hangingPunct="1">
              <a:defRPr kumimoji="0" lang="es-ES">
                <a:solidFill>
                  <a:schemeClr val="tx1">
                    <a:lumMod val="85000"/>
                    <a:lumOff val="15000"/>
                  </a:schemeClr>
                </a:solidFill>
              </a:defRPr>
            </a:lvl4pPr>
            <a:lvl5pPr eaLnBrk="1" latinLnBrk="0" hangingPunct="1">
              <a:defRPr kumimoji="0" lang="es-ES">
                <a:solidFill>
                  <a:schemeClr val="tx1">
                    <a:lumMod val="85000"/>
                    <a:lumOff val="15000"/>
                  </a:schemeClr>
                </a:solidFill>
              </a:defRPr>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
        <p:nvSpPr>
          <p:cNvPr id="4" name="Date Placeholder 3"/>
          <p:cNvSpPr>
            <a:spLocks noGrp="1"/>
          </p:cNvSpPr>
          <p:nvPr>
            <p:ph type="dt" sz="half" idx="10"/>
          </p:nvPr>
        </p:nvSpPr>
        <p:spPr/>
        <p:txBody>
          <a:bodyPr/>
          <a:lstStyle>
            <a:lvl1pPr eaLnBrk="1" latinLnBrk="0" hangingPunct="1">
              <a:defRPr kumimoji="0" lang="es-ES">
                <a:solidFill>
                  <a:schemeClr val="tx1">
                    <a:lumMod val="85000"/>
                    <a:lumOff val="15000"/>
                  </a:schemeClr>
                </a:solidFill>
              </a:defRPr>
            </a:lvl1pPr>
          </a:lstStyle>
          <a:p>
            <a:fld id="{A258050E-B668-4FA7-85AD-C750C80A6E9B}" type="datetimeFigureOut">
              <a:pPr/>
              <a:t>03/07/2015</a:t>
            </a:fld>
            <a:endParaRPr kumimoji="0" lang="es-ES"/>
          </a:p>
        </p:txBody>
      </p:sp>
      <p:sp>
        <p:nvSpPr>
          <p:cNvPr id="5" name="Footer Placeholder 4"/>
          <p:cNvSpPr>
            <a:spLocks noGrp="1"/>
          </p:cNvSpPr>
          <p:nvPr>
            <p:ph type="ftr" sz="quarter" idx="11"/>
          </p:nvPr>
        </p:nvSpPr>
        <p:spPr/>
        <p:txBody>
          <a:bodyPr/>
          <a:lstStyle>
            <a:lvl1pPr eaLnBrk="1" latinLnBrk="0" hangingPunct="1">
              <a:defRPr kumimoji="0" lang="es-ES">
                <a:solidFill>
                  <a:schemeClr val="tx1">
                    <a:lumMod val="85000"/>
                    <a:lumOff val="15000"/>
                  </a:schemeClr>
                </a:solidFill>
              </a:defRPr>
            </a:lvl1pPr>
          </a:lstStyle>
          <a:p>
            <a:endParaRPr kumimoji="0" lang="es-ES"/>
          </a:p>
        </p:txBody>
      </p:sp>
      <p:sp>
        <p:nvSpPr>
          <p:cNvPr id="6" name="Slide Number Placeholder 5"/>
          <p:cNvSpPr>
            <a:spLocks noGrp="1"/>
          </p:cNvSpPr>
          <p:nvPr>
            <p:ph type="sldNum" sz="quarter" idx="12"/>
          </p:nvPr>
        </p:nvSpPr>
        <p:spPr/>
        <p:txBody>
          <a:bodyPr/>
          <a:lstStyle>
            <a:lvl1pPr eaLnBrk="1" latinLnBrk="0" hangingPunct="1">
              <a:defRPr kumimoji="0" lang="es-ES">
                <a:solidFill>
                  <a:schemeClr val="tx1">
                    <a:lumMod val="85000"/>
                    <a:lumOff val="15000"/>
                  </a:schemeClr>
                </a:solidFill>
              </a:defRPr>
            </a:lvl1pPr>
          </a:lstStyle>
          <a:p>
            <a:fld id="{240D5ECE-8B49-45CD-BE81-EF81920D1969}" type="slidenum">
              <a:pPr/>
              <a:t>‹Nº›</a:t>
            </a:fld>
            <a:endParaRPr kumimoji="0" lang="es-E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Énf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es-ES" smtClean="0"/>
              <a:t>Haga clic para modificar el estilo de título del patrón</a:t>
            </a:r>
            <a:endParaRPr/>
          </a:p>
        </p:txBody>
      </p:sp>
      <p:sp>
        <p:nvSpPr>
          <p:cNvPr id="3" name="Date Placeholder 2"/>
          <p:cNvSpPr>
            <a:spLocks noGrp="1"/>
          </p:cNvSpPr>
          <p:nvPr>
            <p:ph type="dt" sz="half" idx="10"/>
          </p:nvPr>
        </p:nvSpPr>
        <p:spPr/>
        <p:txBody>
          <a:bodyPr/>
          <a:lstStyle>
            <a:lvl1pPr eaLnBrk="1" latinLnBrk="0" hangingPunct="1">
              <a:defRPr kumimoji="0" lang="es-ES">
                <a:solidFill>
                  <a:schemeClr val="tx1">
                    <a:lumMod val="85000"/>
                    <a:lumOff val="15000"/>
                  </a:schemeClr>
                </a:solidFill>
              </a:defRPr>
            </a:lvl1pPr>
          </a:lstStyle>
          <a:p>
            <a:fld id="{A258050E-B668-4FA7-85AD-C750C80A6E9B}" type="datetimeFigureOut">
              <a:pPr/>
              <a:t>03/07/2015</a:t>
            </a:fld>
            <a:endParaRPr kumimoji="0" lang="es-ES"/>
          </a:p>
        </p:txBody>
      </p:sp>
      <p:sp>
        <p:nvSpPr>
          <p:cNvPr id="4" name="Footer Placeholder 3"/>
          <p:cNvSpPr>
            <a:spLocks noGrp="1"/>
          </p:cNvSpPr>
          <p:nvPr>
            <p:ph type="ftr" sz="quarter" idx="11"/>
          </p:nvPr>
        </p:nvSpPr>
        <p:spPr/>
        <p:txBody>
          <a:bodyPr/>
          <a:lstStyle>
            <a:lvl1pPr eaLnBrk="1" latinLnBrk="0" hangingPunct="1">
              <a:defRPr kumimoji="0" lang="es-ES">
                <a:solidFill>
                  <a:schemeClr val="tx1">
                    <a:lumMod val="85000"/>
                    <a:lumOff val="15000"/>
                  </a:schemeClr>
                </a:solidFill>
              </a:defRPr>
            </a:lvl1pPr>
          </a:lstStyle>
          <a:p>
            <a:endParaRPr kumimoji="0" lang="es-ES"/>
          </a:p>
        </p:txBody>
      </p:sp>
      <p:sp>
        <p:nvSpPr>
          <p:cNvPr id="5" name="Slide Number Placeholder 4"/>
          <p:cNvSpPr>
            <a:spLocks noGrp="1"/>
          </p:cNvSpPr>
          <p:nvPr>
            <p:ph type="sldNum" sz="quarter" idx="12"/>
          </p:nvPr>
        </p:nvSpPr>
        <p:spPr/>
        <p:txBody>
          <a:bodyPr/>
          <a:lstStyle>
            <a:lvl1pPr eaLnBrk="1" latinLnBrk="0" hangingPunct="1">
              <a:defRPr kumimoji="0" lang="es-ES">
                <a:solidFill>
                  <a:schemeClr val="tx1">
                    <a:lumMod val="85000"/>
                    <a:lumOff val="15000"/>
                  </a:schemeClr>
                </a:solidFill>
              </a:defRPr>
            </a:lvl1pPr>
          </a:lstStyle>
          <a:p>
            <a:fld id="{240D5ECE-8B49-45CD-BE81-EF81920D1969}" type="slidenum">
              <a:pPr/>
              <a:t>‹Nº›</a:t>
            </a:fld>
            <a:endParaRPr kumimoji="0" lang="es-ES"/>
          </a:p>
        </p:txBody>
      </p:sp>
      <p:sp>
        <p:nvSpPr>
          <p:cNvPr id="6" name="Content Placeholder 2"/>
          <p:cNvSpPr>
            <a:spLocks noGrp="1"/>
          </p:cNvSpPr>
          <p:nvPr>
            <p:ph idx="1"/>
          </p:nvPr>
        </p:nvSpPr>
        <p:spPr>
          <a:xfrm>
            <a:off x="457200" y="1600200"/>
            <a:ext cx="8229600" cy="4525963"/>
          </a:xfrm>
        </p:spPr>
        <p:txBody>
          <a:bodyPr/>
          <a:lstStyle>
            <a:lvl1pPr eaLnBrk="1" latinLnBrk="0" hangingPunct="1">
              <a:defRPr kumimoji="0" lang="es-ES">
                <a:solidFill>
                  <a:schemeClr val="tx1">
                    <a:lumMod val="85000"/>
                    <a:lumOff val="15000"/>
                  </a:schemeClr>
                </a:solidFill>
              </a:defRPr>
            </a:lvl1pPr>
            <a:lvl2pPr eaLnBrk="1" latinLnBrk="0" hangingPunct="1">
              <a:defRPr kumimoji="0" lang="es-ES">
                <a:solidFill>
                  <a:schemeClr val="tx1">
                    <a:lumMod val="85000"/>
                    <a:lumOff val="15000"/>
                  </a:schemeClr>
                </a:solidFill>
              </a:defRPr>
            </a:lvl2pPr>
            <a:lvl3pPr eaLnBrk="1" latinLnBrk="0" hangingPunct="1">
              <a:defRPr kumimoji="0" lang="es-ES">
                <a:solidFill>
                  <a:schemeClr val="tx1">
                    <a:lumMod val="85000"/>
                    <a:lumOff val="15000"/>
                  </a:schemeClr>
                </a:solidFill>
              </a:defRPr>
            </a:lvl3pPr>
            <a:lvl4pPr eaLnBrk="1" latinLnBrk="0" hangingPunct="1">
              <a:defRPr kumimoji="0" lang="es-ES">
                <a:solidFill>
                  <a:schemeClr val="tx1">
                    <a:lumMod val="85000"/>
                    <a:lumOff val="15000"/>
                  </a:schemeClr>
                </a:solidFill>
              </a:defRPr>
            </a:lvl4pPr>
            <a:lvl5pPr eaLnBrk="1" latinLnBrk="0" hangingPunct="1">
              <a:defRPr kumimoji="0" lang="es-ES">
                <a:solidFill>
                  <a:schemeClr val="tx1">
                    <a:lumMod val="85000"/>
                    <a:lumOff val="15000"/>
                  </a:schemeClr>
                </a:solidFill>
              </a:defRPr>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Dos objet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eaLnBrk="1" latinLnBrk="0" hangingPunct="1">
              <a:defRPr kumimoji="0" lang="es-ES" sz="2800">
                <a:solidFill>
                  <a:schemeClr val="bg1"/>
                </a:solidFill>
              </a:defRPr>
            </a:lvl1pPr>
          </a:lstStyle>
          <a:p>
            <a:pPr eaLnBrk="1" latinLnBrk="0" hangingPunct="1"/>
            <a:r>
              <a:rPr lang="es-ES" smtClean="0"/>
              <a:t>Haga clic para modificar el estilo de título del patrón</a:t>
            </a:r>
            <a:endParaRPr/>
          </a:p>
        </p:txBody>
      </p:sp>
      <p:sp>
        <p:nvSpPr>
          <p:cNvPr id="3" name="Content Placeholder 2"/>
          <p:cNvSpPr>
            <a:spLocks noGrp="1"/>
          </p:cNvSpPr>
          <p:nvPr>
            <p:ph sz="half" idx="1"/>
          </p:nvPr>
        </p:nvSpPr>
        <p:spPr>
          <a:xfrm>
            <a:off x="457200" y="1676402"/>
            <a:ext cx="4038600" cy="3971455"/>
          </a:xfrm>
        </p:spPr>
        <p:txBody>
          <a:bodyPr/>
          <a:lstStyle>
            <a:lvl1pPr eaLnBrk="1" latinLnBrk="0" hangingPunct="1">
              <a:defRPr kumimoji="0" lang="es-ES" sz="2800">
                <a:solidFill>
                  <a:schemeClr val="tx1">
                    <a:lumMod val="85000"/>
                    <a:lumOff val="15000"/>
                  </a:schemeClr>
                </a:solidFill>
              </a:defRPr>
            </a:lvl1pPr>
            <a:lvl2pPr eaLnBrk="1" latinLnBrk="0" hangingPunct="1">
              <a:defRPr kumimoji="0" lang="es-ES" sz="2400">
                <a:solidFill>
                  <a:schemeClr val="tx1">
                    <a:lumMod val="85000"/>
                    <a:lumOff val="15000"/>
                  </a:schemeClr>
                </a:solidFill>
              </a:defRPr>
            </a:lvl2pPr>
            <a:lvl3pPr eaLnBrk="1" latinLnBrk="0" hangingPunct="1">
              <a:defRPr kumimoji="0" lang="es-ES" sz="2000">
                <a:solidFill>
                  <a:schemeClr val="tx1">
                    <a:lumMod val="85000"/>
                    <a:lumOff val="15000"/>
                  </a:schemeClr>
                </a:solidFill>
              </a:defRPr>
            </a:lvl3pPr>
            <a:lvl4pPr eaLnBrk="1" latinLnBrk="0" hangingPunct="1">
              <a:defRPr kumimoji="0" lang="es-ES" sz="1800">
                <a:solidFill>
                  <a:schemeClr val="tx1">
                    <a:lumMod val="85000"/>
                    <a:lumOff val="15000"/>
                  </a:schemeClr>
                </a:solidFill>
              </a:defRPr>
            </a:lvl4pPr>
            <a:lvl5pPr eaLnBrk="1" latinLnBrk="0" hangingPunct="1">
              <a:defRPr kumimoji="0" lang="es-ES" sz="1800">
                <a:solidFill>
                  <a:schemeClr val="tx1">
                    <a:lumMod val="85000"/>
                    <a:lumOff val="15000"/>
                  </a:schemeClr>
                </a:solidFill>
              </a:defRPr>
            </a:lvl5pPr>
            <a:lvl6pPr eaLnBrk="1" latinLnBrk="0" hangingPunct="1">
              <a:defRPr kumimoji="0" lang="es-ES" sz="1800"/>
            </a:lvl6pPr>
            <a:lvl7pPr eaLnBrk="1" latinLnBrk="0" hangingPunct="1">
              <a:defRPr kumimoji="0" lang="es-ES" sz="1800"/>
            </a:lvl7pPr>
            <a:lvl8pPr eaLnBrk="1" latinLnBrk="0" hangingPunct="1">
              <a:defRPr kumimoji="0" lang="es-ES" sz="1800"/>
            </a:lvl8pPr>
            <a:lvl9pPr eaLnBrk="1" latinLnBrk="0" hangingPunct="1">
              <a:defRPr kumimoji="0" lang="es-ES" sz="1800"/>
            </a:lvl9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
        <p:nvSpPr>
          <p:cNvPr id="4" name="Content Placeholder 3"/>
          <p:cNvSpPr>
            <a:spLocks noGrp="1"/>
          </p:cNvSpPr>
          <p:nvPr>
            <p:ph sz="half" idx="2"/>
          </p:nvPr>
        </p:nvSpPr>
        <p:spPr>
          <a:xfrm>
            <a:off x="4648200" y="1676400"/>
            <a:ext cx="4038600" cy="3971454"/>
          </a:xfrm>
        </p:spPr>
        <p:txBody>
          <a:bodyPr/>
          <a:lstStyle>
            <a:lvl1pPr eaLnBrk="1" latinLnBrk="0" hangingPunct="1">
              <a:defRPr kumimoji="0" lang="es-ES" sz="2800">
                <a:solidFill>
                  <a:schemeClr val="tx1">
                    <a:lumMod val="85000"/>
                    <a:lumOff val="15000"/>
                  </a:schemeClr>
                </a:solidFill>
              </a:defRPr>
            </a:lvl1pPr>
            <a:lvl2pPr eaLnBrk="1" latinLnBrk="0" hangingPunct="1">
              <a:defRPr kumimoji="0" lang="es-ES" sz="2400">
                <a:solidFill>
                  <a:schemeClr val="tx1">
                    <a:lumMod val="85000"/>
                    <a:lumOff val="15000"/>
                  </a:schemeClr>
                </a:solidFill>
              </a:defRPr>
            </a:lvl2pPr>
            <a:lvl3pPr eaLnBrk="1" latinLnBrk="0" hangingPunct="1">
              <a:defRPr kumimoji="0" lang="es-ES" sz="2000">
                <a:solidFill>
                  <a:schemeClr val="tx1">
                    <a:lumMod val="85000"/>
                    <a:lumOff val="15000"/>
                  </a:schemeClr>
                </a:solidFill>
              </a:defRPr>
            </a:lvl3pPr>
            <a:lvl4pPr eaLnBrk="1" latinLnBrk="0" hangingPunct="1">
              <a:defRPr kumimoji="0" lang="es-ES" sz="1800">
                <a:solidFill>
                  <a:schemeClr val="tx1">
                    <a:lumMod val="85000"/>
                    <a:lumOff val="15000"/>
                  </a:schemeClr>
                </a:solidFill>
              </a:defRPr>
            </a:lvl4pPr>
            <a:lvl5pPr eaLnBrk="1" latinLnBrk="0" hangingPunct="1">
              <a:defRPr kumimoji="0" lang="es-ES" sz="1800">
                <a:solidFill>
                  <a:schemeClr val="tx1">
                    <a:lumMod val="85000"/>
                    <a:lumOff val="15000"/>
                  </a:schemeClr>
                </a:solidFill>
              </a:defRPr>
            </a:lvl5pPr>
            <a:lvl6pPr eaLnBrk="1" latinLnBrk="0" hangingPunct="1">
              <a:defRPr kumimoji="0" lang="es-ES" sz="1800"/>
            </a:lvl6pPr>
            <a:lvl7pPr eaLnBrk="1" latinLnBrk="0" hangingPunct="1">
              <a:defRPr kumimoji="0" lang="es-ES" sz="1800"/>
            </a:lvl7pPr>
            <a:lvl8pPr eaLnBrk="1" latinLnBrk="0" hangingPunct="1">
              <a:defRPr kumimoji="0" lang="es-ES" sz="1800"/>
            </a:lvl8pPr>
            <a:lvl9pPr eaLnBrk="1" latinLnBrk="0" hangingPunct="1">
              <a:defRPr kumimoji="0" lang="es-ES" sz="1800"/>
            </a:lvl9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
        <p:nvSpPr>
          <p:cNvPr id="5" name="Date Placeholder 4"/>
          <p:cNvSpPr>
            <a:spLocks noGrp="1"/>
          </p:cNvSpPr>
          <p:nvPr>
            <p:ph type="dt" sz="half" idx="10"/>
          </p:nvPr>
        </p:nvSpPr>
        <p:spPr/>
        <p:txBody>
          <a:bodyPr/>
          <a:lstStyle/>
          <a:p>
            <a:fld id="{A258050E-B668-4FA7-85AD-C750C80A6E9B}" type="datetimeFigureOut">
              <a:pPr/>
              <a:t>03/07/2015</a:t>
            </a:fld>
            <a:endParaRPr kumimoji="0" lang="es-ES"/>
          </a:p>
        </p:txBody>
      </p:sp>
      <p:sp>
        <p:nvSpPr>
          <p:cNvPr id="6" name="Footer Placeholder 5"/>
          <p:cNvSpPr>
            <a:spLocks noGrp="1"/>
          </p:cNvSpPr>
          <p:nvPr>
            <p:ph type="ftr" sz="quarter" idx="11"/>
          </p:nvPr>
        </p:nvSpPr>
        <p:spPr/>
        <p:txBody>
          <a:bodyPr/>
          <a:lstStyle/>
          <a:p>
            <a:endParaRPr kumimoji="0" lang="es-ES"/>
          </a:p>
        </p:txBody>
      </p:sp>
      <p:sp>
        <p:nvSpPr>
          <p:cNvPr id="7" name="Slide Number Placeholder 6"/>
          <p:cNvSpPr>
            <a:spLocks noGrp="1"/>
          </p:cNvSpPr>
          <p:nvPr>
            <p:ph type="sldNum" sz="quarter" idx="12"/>
          </p:nvPr>
        </p:nvSpPr>
        <p:spPr/>
        <p:txBody>
          <a:bodyPr/>
          <a:lstStyle/>
          <a:p>
            <a:fld id="{240D5ECE-8B49-45CD-BE81-EF81920D1969}" type="slidenum">
              <a:pPr/>
              <a:t>‹Nº›</a:t>
            </a:fld>
            <a:endParaRPr kumimoji="0" lang="es-E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es-ES">
                <a:solidFill>
                  <a:schemeClr val="bg1"/>
                </a:solidFill>
              </a:defRPr>
            </a:lvl1pPr>
          </a:lstStyle>
          <a:p>
            <a:fld id="{A258050E-B668-4FA7-85AD-C750C80A6E9B}" type="datetimeFigureOut">
              <a:pPr/>
              <a:t>03/07/2015</a:t>
            </a:fld>
            <a:endParaRPr kumimoji="0" lang="es-ES"/>
          </a:p>
        </p:txBody>
      </p:sp>
      <p:sp>
        <p:nvSpPr>
          <p:cNvPr id="4" name="Footer Placeholder 3"/>
          <p:cNvSpPr>
            <a:spLocks noGrp="1"/>
          </p:cNvSpPr>
          <p:nvPr>
            <p:ph type="ftr" sz="quarter" idx="11"/>
          </p:nvPr>
        </p:nvSpPr>
        <p:spPr/>
        <p:txBody>
          <a:bodyPr/>
          <a:lstStyle>
            <a:lvl1pPr eaLnBrk="1" latinLnBrk="0" hangingPunct="1">
              <a:defRPr kumimoji="0" lang="es-ES">
                <a:solidFill>
                  <a:schemeClr val="bg1"/>
                </a:solidFill>
              </a:defRPr>
            </a:lvl1pPr>
          </a:lstStyle>
          <a:p>
            <a:endParaRPr kumimoji="0" lang="es-ES"/>
          </a:p>
        </p:txBody>
      </p:sp>
      <p:sp>
        <p:nvSpPr>
          <p:cNvPr id="5" name="Slide Number Placeholder 4"/>
          <p:cNvSpPr>
            <a:spLocks noGrp="1"/>
          </p:cNvSpPr>
          <p:nvPr>
            <p:ph type="sldNum" sz="quarter" idx="12"/>
          </p:nvPr>
        </p:nvSpPr>
        <p:spPr/>
        <p:txBody>
          <a:bodyPr/>
          <a:lstStyle>
            <a:lvl1pPr eaLnBrk="1" latinLnBrk="0" hangingPunct="1">
              <a:defRPr kumimoji="0" lang="es-ES">
                <a:solidFill>
                  <a:schemeClr val="bg1"/>
                </a:solidFill>
              </a:defRPr>
            </a:lvl1pPr>
          </a:lstStyle>
          <a:p>
            <a:fld id="{240D5ECE-8B49-45CD-BE81-EF81920D1969}" type="slidenum">
              <a:pPr/>
              <a:t>‹Nº›</a:t>
            </a:fld>
            <a:endParaRPr kumimoji="0" lang="es-ES"/>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eaLnBrk="1" latinLnBrk="0" hangingPunct="1">
              <a:defRPr kumimoji="0" lang="es-ES"/>
            </a:lvl1pPr>
          </a:lstStyle>
          <a:p>
            <a:pPr eaLnBrk="1" latinLnBrk="0" hangingPunct="1"/>
            <a:r>
              <a:rPr lang="es-ES" smtClean="0"/>
              <a:t>Haga clic para modificar el estilo de título del patrón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ólo el título: Énf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pPr/>
              <a:t>03/07/2015</a:t>
            </a:fld>
            <a:endParaRPr kumimoji="0" lang="es-ES"/>
          </a:p>
        </p:txBody>
      </p:sp>
      <p:sp>
        <p:nvSpPr>
          <p:cNvPr id="3" name="Footer Placeholder 2"/>
          <p:cNvSpPr>
            <a:spLocks noGrp="1"/>
          </p:cNvSpPr>
          <p:nvPr>
            <p:ph type="ftr" sz="quarter" idx="11"/>
          </p:nvPr>
        </p:nvSpPr>
        <p:spPr/>
        <p:txBody>
          <a:bodyPr/>
          <a:lstStyle/>
          <a:p>
            <a:endParaRPr kumimoji="0" lang="es-ES"/>
          </a:p>
        </p:txBody>
      </p:sp>
      <p:sp>
        <p:nvSpPr>
          <p:cNvPr id="4" name="Slide Number Placeholder 3"/>
          <p:cNvSpPr>
            <a:spLocks noGrp="1"/>
          </p:cNvSpPr>
          <p:nvPr>
            <p:ph type="sldNum" sz="quarter" idx="12"/>
          </p:nvPr>
        </p:nvSpPr>
        <p:spPr/>
        <p:txBody>
          <a:bodyPr/>
          <a:lstStyle/>
          <a:p>
            <a:fld id="{240D5ECE-8B49-45CD-BE81-EF81920D1969}" type="slidenum">
              <a:pPr/>
              <a:t>‹Nº›</a:t>
            </a:fld>
            <a:endParaRPr kumimoji="0" lang="es-ES"/>
          </a:p>
        </p:txBody>
      </p:sp>
      <p:sp>
        <p:nvSpPr>
          <p:cNvPr id="6" name="Title 1"/>
          <p:cNvSpPr>
            <a:spLocks noGrp="1"/>
          </p:cNvSpPr>
          <p:nvPr>
            <p:ph type="title" hasCustomPrompt="1"/>
          </p:nvPr>
        </p:nvSpPr>
        <p:spPr>
          <a:xfrm>
            <a:off x="290400" y="3081000"/>
            <a:ext cx="8686800" cy="1095600"/>
          </a:xfrm>
        </p:spPr>
        <p:txBody>
          <a:bodyPr>
            <a:normAutofit/>
          </a:bodyPr>
          <a:lstStyle>
            <a:lvl1pPr algn="ctr" eaLnBrk="1" latinLnBrk="0" hangingPunct="1">
              <a:defRPr kumimoji="0" lang="es-ES" sz="4600" b="1" kern="1200" spc="-150" baseline="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kumimoji="0" lang="es-ES"/>
              <a:t>Haga clic para modificar el estilo de título del patrón</a:t>
            </a:r>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eaLnBrk="1" latinLnBrk="0" hangingPunct="1">
              <a:buNone/>
              <a:defRPr kumimoji="0" lang="es-ES" sz="2800" kern="1200">
                <a:solidFill>
                  <a:srgbClr val="2E507A">
                    <a:alpha val="81000"/>
                  </a:srgbClr>
                </a:solidFill>
                <a:latin typeface="+mn-lt"/>
                <a:ea typeface="+mn-ea"/>
                <a:cs typeface="+mn-cs"/>
              </a:defRPr>
            </a:lvl1pPr>
            <a:lvl2pPr marL="457200" indent="0" eaLnBrk="1" latinLnBrk="0" hangingPunct="1">
              <a:buNone/>
              <a:defRPr kumimoji="0" lang="es-ES" sz="2000" b="1"/>
            </a:lvl2pPr>
            <a:lvl3pPr marL="914400" indent="0" eaLnBrk="1" latinLnBrk="0" hangingPunct="1">
              <a:buNone/>
              <a:defRPr kumimoji="0" lang="es-ES" sz="1800" b="1"/>
            </a:lvl3pPr>
            <a:lvl4pPr marL="1371600" indent="0" eaLnBrk="1" latinLnBrk="0" hangingPunct="1">
              <a:buNone/>
              <a:defRPr kumimoji="0" lang="es-ES" sz="1600" b="1"/>
            </a:lvl4pPr>
            <a:lvl5pPr marL="1828800" indent="0" eaLnBrk="1" latinLnBrk="0" hangingPunct="1">
              <a:buNone/>
              <a:defRPr kumimoji="0" lang="es-ES" sz="1600" b="1"/>
            </a:lvl5pPr>
            <a:lvl6pPr marL="2286000" indent="0" eaLnBrk="1" latinLnBrk="0" hangingPunct="1">
              <a:buNone/>
              <a:defRPr kumimoji="0" lang="es-ES" sz="1600" b="1"/>
            </a:lvl6pPr>
            <a:lvl7pPr marL="2743200" indent="0" eaLnBrk="1" latinLnBrk="0" hangingPunct="1">
              <a:buNone/>
              <a:defRPr kumimoji="0" lang="es-ES" sz="1600" b="1"/>
            </a:lvl7pPr>
            <a:lvl8pPr marL="3200400" indent="0" eaLnBrk="1" latinLnBrk="0" hangingPunct="1">
              <a:buNone/>
              <a:defRPr kumimoji="0" lang="es-ES" sz="1600" b="1"/>
            </a:lvl8pPr>
            <a:lvl9pPr marL="3657600" indent="0" eaLnBrk="1" latinLnBrk="0" hangingPunct="1">
              <a:buNone/>
              <a:defRPr kumimoji="0" lang="es-ES" sz="1600" b="1"/>
            </a:lvl9pPr>
          </a:lstStyle>
          <a:p>
            <a:pPr lvl="0" eaLnBrk="1" latinLnBrk="0" hangingPunct="1"/>
            <a:r>
              <a:rPr lang="es-ES" smtClean="0"/>
              <a:t>Haga clic para modificar el estilo de texto del patrón</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ítulo con texto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eaLnBrk="1" latinLnBrk="0" hangingPunct="1">
              <a:defRPr kumimoji="0" lang="es-ES">
                <a:solidFill>
                  <a:schemeClr val="bg1"/>
                </a:solidFill>
              </a:defRPr>
            </a:lvl1pPr>
          </a:lstStyle>
          <a:p>
            <a:fld id="{A258050E-B668-4FA7-85AD-C750C80A6E9B}" type="datetimeFigureOut">
              <a:pPr/>
              <a:t>03/07/2015</a:t>
            </a:fld>
            <a:endParaRPr kumimoji="0" lang="es-ES"/>
          </a:p>
        </p:txBody>
      </p:sp>
      <p:sp>
        <p:nvSpPr>
          <p:cNvPr id="4" name="Footer Placeholder 3"/>
          <p:cNvSpPr>
            <a:spLocks noGrp="1"/>
          </p:cNvSpPr>
          <p:nvPr>
            <p:ph type="ftr" sz="quarter" idx="11"/>
          </p:nvPr>
        </p:nvSpPr>
        <p:spPr/>
        <p:txBody>
          <a:bodyPr/>
          <a:lstStyle>
            <a:lvl1pPr eaLnBrk="1" latinLnBrk="0" hangingPunct="1">
              <a:defRPr kumimoji="0" lang="es-ES">
                <a:solidFill>
                  <a:schemeClr val="bg1"/>
                </a:solidFill>
              </a:defRPr>
            </a:lvl1pPr>
          </a:lstStyle>
          <a:p>
            <a:endParaRPr kumimoji="0" lang="es-ES"/>
          </a:p>
        </p:txBody>
      </p:sp>
      <p:sp>
        <p:nvSpPr>
          <p:cNvPr id="5" name="Slide Number Placeholder 4"/>
          <p:cNvSpPr>
            <a:spLocks noGrp="1"/>
          </p:cNvSpPr>
          <p:nvPr>
            <p:ph type="sldNum" sz="quarter" idx="12"/>
          </p:nvPr>
        </p:nvSpPr>
        <p:spPr/>
        <p:txBody>
          <a:bodyPr/>
          <a:lstStyle>
            <a:lvl1pPr eaLnBrk="1" latinLnBrk="0" hangingPunct="1">
              <a:defRPr kumimoji="0" lang="es-ES">
                <a:solidFill>
                  <a:schemeClr val="bg1"/>
                </a:solidFill>
              </a:defRPr>
            </a:lvl1pPr>
          </a:lstStyle>
          <a:p>
            <a:fld id="{240D5ECE-8B49-45CD-BE81-EF81920D1969}" type="slidenum">
              <a:pPr/>
              <a:t>‹Nº›</a:t>
            </a:fld>
            <a:endParaRPr kumimoji="0" lang="es-ES"/>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s-ES"/>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kumimoji="0" lang="es-ES" sz="4000" kern="1200">
                <a:solidFill>
                  <a:schemeClr val="bg1"/>
                </a:solidFill>
                <a:latin typeface="+mn-lt"/>
                <a:ea typeface="+mn-ea"/>
                <a:cs typeface="+mn-cs"/>
              </a:defRPr>
            </a:lvl1pPr>
          </a:lstStyle>
          <a:p>
            <a:pPr eaLnBrk="1" latinLnBrk="0" hangingPunct="1"/>
            <a:r>
              <a:rPr lang="es-ES" smtClean="0"/>
              <a:t>Haga clic para modificar el estilo de título del patrón</a:t>
            </a:r>
            <a:endParaRPr/>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eaLnBrk="1" latinLnBrk="0" hangingPunct="1">
              <a:buNone/>
              <a:defRPr kumimoji="0" lang="es-ES" sz="1800" b="1" kern="1200">
                <a:solidFill>
                  <a:schemeClr val="bg1">
                    <a:lumMod val="65000"/>
                  </a:schemeClr>
                </a:solidFill>
                <a:latin typeface="Calibri" pitchFamily="34" charset="0"/>
                <a:ea typeface="+mn-ea"/>
                <a:cs typeface="+mn-cs"/>
              </a:defRPr>
            </a:lvl1pPr>
          </a:lstStyle>
          <a:p>
            <a:pPr lvl="0"/>
            <a:r>
              <a:rPr kumimoji="0" lang="es-ES"/>
              <a:t>Haga clic para modificar el estilo de subtítulo del patrón</a:t>
            </a:r>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eaLnBrk="1" latinLnBrk="0" hangingPunct="1">
              <a:defRPr kumimoji="0" lang="es-ES" sz="2000" b="1"/>
            </a:lvl1pPr>
          </a:lstStyle>
          <a:p>
            <a:pPr eaLnBrk="1" latinLnBrk="0" hangingPunct="1"/>
            <a:r>
              <a:rPr lang="es-ES" smtClean="0"/>
              <a:t>Haga clic para modificar el estilo de título del patrón</a:t>
            </a:r>
            <a:endParaRPr/>
          </a:p>
        </p:txBody>
      </p:sp>
      <p:sp>
        <p:nvSpPr>
          <p:cNvPr id="3" name="Content Placeholder 2"/>
          <p:cNvSpPr>
            <a:spLocks noGrp="1"/>
          </p:cNvSpPr>
          <p:nvPr>
            <p:ph idx="1"/>
          </p:nvPr>
        </p:nvSpPr>
        <p:spPr>
          <a:xfrm>
            <a:off x="3803650" y="609600"/>
            <a:ext cx="5111750" cy="5334000"/>
          </a:xfrm>
        </p:spPr>
        <p:txBody>
          <a:bodyPr/>
          <a:lstStyle>
            <a:lvl1pPr eaLnBrk="1" latinLnBrk="0" hangingPunct="1">
              <a:defRPr kumimoji="0" lang="es-ES" sz="2800">
                <a:solidFill>
                  <a:schemeClr val="bg1"/>
                </a:solidFill>
              </a:defRPr>
            </a:lvl1pPr>
            <a:lvl2pPr eaLnBrk="1" latinLnBrk="0" hangingPunct="1">
              <a:defRPr kumimoji="0" lang="es-ES" sz="2800">
                <a:solidFill>
                  <a:schemeClr val="bg1"/>
                </a:solidFill>
              </a:defRPr>
            </a:lvl2pPr>
            <a:lvl3pPr eaLnBrk="1" latinLnBrk="0" hangingPunct="1">
              <a:defRPr kumimoji="0" lang="es-ES" sz="2400">
                <a:solidFill>
                  <a:schemeClr val="bg1"/>
                </a:solidFill>
              </a:defRPr>
            </a:lvl3pPr>
            <a:lvl4pPr eaLnBrk="1" latinLnBrk="0" hangingPunct="1">
              <a:defRPr kumimoji="0" lang="es-ES" sz="2000">
                <a:solidFill>
                  <a:schemeClr val="bg1"/>
                </a:solidFill>
              </a:defRPr>
            </a:lvl4pPr>
            <a:lvl5pPr eaLnBrk="1" latinLnBrk="0" hangingPunct="1">
              <a:defRPr kumimoji="0" lang="es-ES" sz="2000">
                <a:solidFill>
                  <a:schemeClr val="bg1"/>
                </a:solidFill>
              </a:defRPr>
            </a:lvl5pPr>
            <a:lvl6pPr eaLnBrk="1" latinLnBrk="0" hangingPunct="1">
              <a:defRPr kumimoji="0" lang="es-ES" sz="2000"/>
            </a:lvl6pPr>
            <a:lvl7pPr eaLnBrk="1" latinLnBrk="0" hangingPunct="1">
              <a:defRPr kumimoji="0" lang="es-ES" sz="2000"/>
            </a:lvl7pPr>
            <a:lvl8pPr eaLnBrk="1" latinLnBrk="0" hangingPunct="1">
              <a:defRPr kumimoji="0" lang="es-ES" sz="2000"/>
            </a:lvl8pPr>
            <a:lvl9pPr eaLnBrk="1" latinLnBrk="0" hangingPunct="1">
              <a:defRPr kumimoji="0" lang="es-ES" sz="2000"/>
            </a:lvl9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a:p>
        </p:txBody>
      </p:sp>
      <p:sp>
        <p:nvSpPr>
          <p:cNvPr id="4" name="Text Placeholder 3"/>
          <p:cNvSpPr>
            <a:spLocks noGrp="1"/>
          </p:cNvSpPr>
          <p:nvPr>
            <p:ph type="body" sz="half" idx="2"/>
          </p:nvPr>
        </p:nvSpPr>
        <p:spPr>
          <a:xfrm>
            <a:off x="228600" y="1435101"/>
            <a:ext cx="3008313" cy="3822699"/>
          </a:xfrm>
        </p:spPr>
        <p:txBody>
          <a:bodyPr/>
          <a:lstStyle>
            <a:lvl1pPr marL="0" indent="0" eaLnBrk="1" latinLnBrk="0" hangingPunct="1">
              <a:buNone/>
              <a:defRPr kumimoji="0" lang="es-ES" sz="1400">
                <a:solidFill>
                  <a:schemeClr val="tx1">
                    <a:lumMod val="75000"/>
                    <a:lumOff val="25000"/>
                  </a:schemeClr>
                </a:solidFill>
              </a:defRPr>
            </a:lvl1pPr>
            <a:lvl2pPr marL="457200" indent="0" eaLnBrk="1" latinLnBrk="0" hangingPunct="1">
              <a:buNone/>
              <a:defRPr kumimoji="0" lang="es-ES" sz="1200"/>
            </a:lvl2pPr>
            <a:lvl3pPr marL="914400" indent="0" eaLnBrk="1" latinLnBrk="0" hangingPunct="1">
              <a:buNone/>
              <a:defRPr kumimoji="0" lang="es-ES" sz="1000"/>
            </a:lvl3pPr>
            <a:lvl4pPr marL="1371600" indent="0" eaLnBrk="1" latinLnBrk="0" hangingPunct="1">
              <a:buNone/>
              <a:defRPr kumimoji="0" lang="es-ES" sz="900"/>
            </a:lvl4pPr>
            <a:lvl5pPr marL="1828800" indent="0" eaLnBrk="1" latinLnBrk="0" hangingPunct="1">
              <a:buNone/>
              <a:defRPr kumimoji="0" lang="es-ES" sz="900"/>
            </a:lvl5pPr>
            <a:lvl6pPr marL="2286000" indent="0" eaLnBrk="1" latinLnBrk="0" hangingPunct="1">
              <a:buNone/>
              <a:defRPr kumimoji="0" lang="es-ES" sz="900"/>
            </a:lvl6pPr>
            <a:lvl7pPr marL="2743200" indent="0" eaLnBrk="1" latinLnBrk="0" hangingPunct="1">
              <a:buNone/>
              <a:defRPr kumimoji="0" lang="es-ES" sz="900"/>
            </a:lvl7pPr>
            <a:lvl8pPr marL="3200400" indent="0" eaLnBrk="1" latinLnBrk="0" hangingPunct="1">
              <a:buNone/>
              <a:defRPr kumimoji="0" lang="es-ES" sz="900"/>
            </a:lvl8pPr>
            <a:lvl9pPr marL="3657600" indent="0" eaLnBrk="1" latinLnBrk="0" hangingPunct="1">
              <a:buNone/>
              <a:defRPr kumimoji="0" lang="es-ES" sz="900"/>
            </a:lvl9pPr>
          </a:lstStyle>
          <a:p>
            <a:pPr lvl="0" eaLnBrk="1" latinLnBrk="0" hangingPunct="1"/>
            <a:r>
              <a:rPr lang="es-ES" smtClean="0"/>
              <a:t>Haga clic para modificar el estilo de texto del patrón</a:t>
            </a:r>
          </a:p>
        </p:txBody>
      </p:sp>
      <p:sp>
        <p:nvSpPr>
          <p:cNvPr id="5" name="Date Placeholder 4"/>
          <p:cNvSpPr>
            <a:spLocks noGrp="1"/>
          </p:cNvSpPr>
          <p:nvPr>
            <p:ph type="dt" sz="half" idx="10"/>
          </p:nvPr>
        </p:nvSpPr>
        <p:spPr/>
        <p:txBody>
          <a:bodyPr/>
          <a:lstStyle>
            <a:lvl1pPr eaLnBrk="1" latinLnBrk="0" hangingPunct="1">
              <a:defRPr kumimoji="0" lang="es-ES">
                <a:solidFill>
                  <a:schemeClr val="bg1"/>
                </a:solidFill>
              </a:defRPr>
            </a:lvl1pPr>
          </a:lstStyle>
          <a:p>
            <a:fld id="{A258050E-B668-4FA7-85AD-C750C80A6E9B}" type="datetimeFigureOut">
              <a:pPr/>
              <a:t>03/07/2015</a:t>
            </a:fld>
            <a:endParaRPr kumimoji="0" lang="es-ES"/>
          </a:p>
        </p:txBody>
      </p:sp>
      <p:sp>
        <p:nvSpPr>
          <p:cNvPr id="6" name="Footer Placeholder 5"/>
          <p:cNvSpPr>
            <a:spLocks noGrp="1"/>
          </p:cNvSpPr>
          <p:nvPr>
            <p:ph type="ftr" sz="quarter" idx="11"/>
          </p:nvPr>
        </p:nvSpPr>
        <p:spPr/>
        <p:txBody>
          <a:bodyPr/>
          <a:lstStyle>
            <a:lvl1pPr eaLnBrk="1" latinLnBrk="0" hangingPunct="1">
              <a:defRPr kumimoji="0" lang="es-ES">
                <a:solidFill>
                  <a:schemeClr val="bg1"/>
                </a:solidFill>
              </a:defRPr>
            </a:lvl1pPr>
          </a:lstStyle>
          <a:p>
            <a:endParaRPr kumimoji="0" lang="es-ES"/>
          </a:p>
        </p:txBody>
      </p:sp>
      <p:sp>
        <p:nvSpPr>
          <p:cNvPr id="7" name="Slide Number Placeholder 6"/>
          <p:cNvSpPr>
            <a:spLocks noGrp="1"/>
          </p:cNvSpPr>
          <p:nvPr>
            <p:ph type="sldNum" sz="quarter" idx="12"/>
          </p:nvPr>
        </p:nvSpPr>
        <p:spPr/>
        <p:txBody>
          <a:bodyPr/>
          <a:lstStyle>
            <a:lvl1pPr eaLnBrk="1" latinLnBrk="0" hangingPunct="1">
              <a:defRPr kumimoji="0" lang="es-ES">
                <a:solidFill>
                  <a:schemeClr val="bg1"/>
                </a:solidFill>
              </a:defRPr>
            </a:lvl1pPr>
          </a:lstStyle>
          <a:p>
            <a:fld id="{240D5ECE-8B49-45CD-BE81-EF81920D1969}" type="slidenum">
              <a:pPr/>
              <a:t>‹Nº›</a:t>
            </a:fld>
            <a:endParaRPr kumimoji="0" lang="es-E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pPr eaLnBrk="1" latinLnBrk="0" hangingPunct="1"/>
            <a:r>
              <a:rPr kumimoji="0" lang="es-ES" smtClean="0"/>
              <a:t>Haga clic para modificar el estilo de título del patrón</a:t>
            </a:r>
            <a:endParaRPr kumimoji="0"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latinLnBrk="0" hangingPunct="1">
              <a:defRPr kumimoji="0" lang="es-ES" sz="1200">
                <a:solidFill>
                  <a:schemeClr val="tx1">
                    <a:tint val="75000"/>
                  </a:schemeClr>
                </a:solidFill>
              </a:defRPr>
            </a:lvl1pPr>
          </a:lstStyle>
          <a:p>
            <a:fld id="{A258050E-B668-4FA7-85AD-C750C80A6E9B}" type="datetimeFigureOut">
              <a:pPr/>
              <a:t>03/07/2015</a:t>
            </a:fld>
            <a:endParaRPr kumimoji="0" lang="es-E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latinLnBrk="0" hangingPunct="1">
              <a:defRPr kumimoji="0" lang="es-ES" sz="1200">
                <a:solidFill>
                  <a:schemeClr val="tx1">
                    <a:tint val="75000"/>
                  </a:schemeClr>
                </a:solidFill>
              </a:defRPr>
            </a:lvl1pPr>
          </a:lstStyle>
          <a:p>
            <a:endParaRPr kumimoji="0" lang="es-E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latinLnBrk="0" hangingPunct="1">
              <a:defRPr kumimoji="0" lang="es-ES" sz="1200">
                <a:solidFill>
                  <a:schemeClr val="tx1">
                    <a:tint val="75000"/>
                  </a:schemeClr>
                </a:solidFill>
              </a:defRPr>
            </a:lvl1pPr>
          </a:lstStyle>
          <a:p>
            <a:fld id="{240D5ECE-8B49-45CD-BE81-EF81920D1969}" type="slidenum">
              <a:pPr/>
              <a:t>‹Nº›</a:t>
            </a:fld>
            <a:endParaRPr kumimoji="0" lang="es-E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id="1" dur="indefinite" restart="never" nodeType="tmRoot"/>
      </p:par>
    </p:tnLst>
  </p:timing>
  <p:txStyles>
    <p:titleStyle>
      <a:lvl1pPr algn="ctr" defTabSz="914400" rtl="0" eaLnBrk="1" latinLnBrk="0" hangingPunct="1">
        <a:spcBef>
          <a:spcPct val="0"/>
        </a:spcBef>
        <a:buNone/>
        <a:defRPr kumimoji="0" lang="es-ES"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es-ES"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es-ES"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es-ES"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es-ES"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es-ES"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es-E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es-E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es-E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es-ES" sz="2000" kern="1200">
          <a:solidFill>
            <a:schemeClr val="tx1"/>
          </a:solidFill>
          <a:latin typeface="+mn-lt"/>
          <a:ea typeface="+mn-ea"/>
          <a:cs typeface="+mn-cs"/>
        </a:defRPr>
      </a:lvl9pPr>
    </p:bodyStyle>
    <p:otherStyle>
      <a:defPPr>
        <a:defRPr kumimoji="0" lang="es-ES"/>
      </a:defPPr>
      <a:lvl1pPr marL="0" algn="l" defTabSz="914400" rtl="0" eaLnBrk="1" latinLnBrk="0" hangingPunct="1">
        <a:defRPr kumimoji="0" lang="es-ES" sz="1800" kern="1200">
          <a:solidFill>
            <a:schemeClr val="tx1"/>
          </a:solidFill>
          <a:latin typeface="+mn-lt"/>
          <a:ea typeface="+mn-ea"/>
          <a:cs typeface="+mn-cs"/>
        </a:defRPr>
      </a:lvl1pPr>
      <a:lvl2pPr marL="457200" algn="l" defTabSz="914400" rtl="0" eaLnBrk="1" latinLnBrk="0" hangingPunct="1">
        <a:defRPr kumimoji="0" lang="es-ES" sz="1800" kern="1200">
          <a:solidFill>
            <a:schemeClr val="tx1"/>
          </a:solidFill>
          <a:latin typeface="+mn-lt"/>
          <a:ea typeface="+mn-ea"/>
          <a:cs typeface="+mn-cs"/>
        </a:defRPr>
      </a:lvl2pPr>
      <a:lvl3pPr marL="914400" algn="l" defTabSz="914400" rtl="0" eaLnBrk="1" latinLnBrk="0" hangingPunct="1">
        <a:defRPr kumimoji="0" lang="es-ES" sz="1800" kern="1200">
          <a:solidFill>
            <a:schemeClr val="tx1"/>
          </a:solidFill>
          <a:latin typeface="+mn-lt"/>
          <a:ea typeface="+mn-ea"/>
          <a:cs typeface="+mn-cs"/>
        </a:defRPr>
      </a:lvl3pPr>
      <a:lvl4pPr marL="1371600" algn="l" defTabSz="914400" rtl="0" eaLnBrk="1" latinLnBrk="0" hangingPunct="1">
        <a:defRPr kumimoji="0" lang="es-ES" sz="1800" kern="1200">
          <a:solidFill>
            <a:schemeClr val="tx1"/>
          </a:solidFill>
          <a:latin typeface="+mn-lt"/>
          <a:ea typeface="+mn-ea"/>
          <a:cs typeface="+mn-cs"/>
        </a:defRPr>
      </a:lvl4pPr>
      <a:lvl5pPr marL="1828800" algn="l" defTabSz="914400" rtl="0" eaLnBrk="1" latinLnBrk="0" hangingPunct="1">
        <a:defRPr kumimoji="0" lang="es-ES" sz="1800" kern="1200">
          <a:solidFill>
            <a:schemeClr val="tx1"/>
          </a:solidFill>
          <a:latin typeface="+mn-lt"/>
          <a:ea typeface="+mn-ea"/>
          <a:cs typeface="+mn-cs"/>
        </a:defRPr>
      </a:lvl5pPr>
      <a:lvl6pPr marL="2286000" algn="l" defTabSz="914400" rtl="0" eaLnBrk="1" latinLnBrk="0" hangingPunct="1">
        <a:defRPr kumimoji="0" lang="es-ES" sz="1800" kern="1200">
          <a:solidFill>
            <a:schemeClr val="tx1"/>
          </a:solidFill>
          <a:latin typeface="+mn-lt"/>
          <a:ea typeface="+mn-ea"/>
          <a:cs typeface="+mn-cs"/>
        </a:defRPr>
      </a:lvl6pPr>
      <a:lvl7pPr marL="2743200" algn="l" defTabSz="914400" rtl="0" eaLnBrk="1" latinLnBrk="0" hangingPunct="1">
        <a:defRPr kumimoji="0" lang="es-ES" sz="1800" kern="1200">
          <a:solidFill>
            <a:schemeClr val="tx1"/>
          </a:solidFill>
          <a:latin typeface="+mn-lt"/>
          <a:ea typeface="+mn-ea"/>
          <a:cs typeface="+mn-cs"/>
        </a:defRPr>
      </a:lvl7pPr>
      <a:lvl8pPr marL="3200400" algn="l" defTabSz="914400" rtl="0" eaLnBrk="1" latinLnBrk="0" hangingPunct="1">
        <a:defRPr kumimoji="0" lang="es-ES" sz="1800" kern="1200">
          <a:solidFill>
            <a:schemeClr val="tx1"/>
          </a:solidFill>
          <a:latin typeface="+mn-lt"/>
          <a:ea typeface="+mn-ea"/>
          <a:cs typeface="+mn-cs"/>
        </a:defRPr>
      </a:lvl8pPr>
      <a:lvl9pPr marL="3657600" algn="l" defTabSz="914400" rtl="0" eaLnBrk="1" latinLnBrk="0" hangingPunct="1">
        <a:defRPr kumimoji="0"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35.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42.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43.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45.gif"/><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17.xml"/><Relationship Id="rId7" Type="http://schemas.openxmlformats.org/officeDocument/2006/relationships/image" Target="../media/image5.jpeg"/><Relationship Id="rId2" Type="http://schemas.openxmlformats.org/officeDocument/2006/relationships/slideLayout" Target="../slideLayouts/slideLayout14.xml"/><Relationship Id="rId1" Type="http://schemas.openxmlformats.org/officeDocument/2006/relationships/tags" Target="../tags/tag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notesSlide" Target="../notesSlides/notesSlide8.xml"/><Relationship Id="rId7" Type="http://schemas.openxmlformats.org/officeDocument/2006/relationships/image" Target="../media/image33.jpe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067944" y="5157192"/>
            <a:ext cx="4953000" cy="606444"/>
          </a:xfrm>
        </p:spPr>
        <p:txBody>
          <a:bodyPr>
            <a:normAutofit/>
          </a:bodyPr>
          <a:lstStyle/>
          <a:p>
            <a:r>
              <a:rPr lang="es-ES" dirty="0" smtClean="0">
                <a:solidFill>
                  <a:schemeClr val="tx1"/>
                </a:solidFill>
              </a:rPr>
              <a:t>Grupo N°2</a:t>
            </a:r>
            <a:endParaRPr lang="es-ES" dirty="0">
              <a:solidFill>
                <a:schemeClr val="tx1"/>
              </a:solidFill>
            </a:endParaRPr>
          </a:p>
        </p:txBody>
      </p:sp>
      <p:sp>
        <p:nvSpPr>
          <p:cNvPr id="5" name="Title 4"/>
          <p:cNvSpPr>
            <a:spLocks noGrp="1"/>
          </p:cNvSpPr>
          <p:nvPr>
            <p:ph type="title"/>
          </p:nvPr>
        </p:nvSpPr>
        <p:spPr>
          <a:xfrm>
            <a:off x="263477" y="3428999"/>
            <a:ext cx="4092499" cy="1488707"/>
          </a:xfrm>
        </p:spPr>
        <p:txBody>
          <a:bodyPr>
            <a:normAutofit fontScale="90000"/>
          </a:bodyPr>
          <a:lstStyle/>
          <a:p>
            <a:pPr algn="l"/>
            <a:r>
              <a:rPr lang="es-ES" sz="3100" b="0" dirty="0" smtClean="0">
                <a:solidFill>
                  <a:schemeClr val="tx1"/>
                </a:solidFill>
                <a:latin typeface="Calibri" pitchFamily="34" charset="0"/>
              </a:rPr>
              <a:t/>
            </a:r>
            <a:br>
              <a:rPr lang="es-ES" sz="3100" b="0" dirty="0" smtClean="0">
                <a:solidFill>
                  <a:schemeClr val="tx1"/>
                </a:solidFill>
                <a:latin typeface="Calibri" pitchFamily="34" charset="0"/>
              </a:rPr>
            </a:br>
            <a:r>
              <a:rPr lang="es-ES" sz="3100" b="0" dirty="0" smtClean="0">
                <a:solidFill>
                  <a:schemeClr val="tx1"/>
                </a:solidFill>
                <a:latin typeface="Calibri" pitchFamily="34" charset="0"/>
              </a:rPr>
              <a:t>			</a:t>
            </a:r>
            <a:br>
              <a:rPr lang="es-ES" sz="3100" b="0" dirty="0" smtClean="0">
                <a:solidFill>
                  <a:schemeClr val="tx1"/>
                </a:solidFill>
                <a:latin typeface="Calibri" pitchFamily="34" charset="0"/>
              </a:rPr>
            </a:br>
            <a:r>
              <a:rPr lang="es-ES" sz="3100" b="0" dirty="0">
                <a:solidFill>
                  <a:schemeClr val="tx1"/>
                </a:solidFill>
                <a:latin typeface="Calibri" pitchFamily="34" charset="0"/>
              </a:rPr>
              <a:t/>
            </a:r>
            <a:br>
              <a:rPr lang="es-ES" sz="3100" b="0" dirty="0">
                <a:solidFill>
                  <a:schemeClr val="tx1"/>
                </a:solidFill>
                <a:latin typeface="Calibri" pitchFamily="34" charset="0"/>
              </a:rPr>
            </a:br>
            <a:r>
              <a:rPr lang="es-ES" sz="3100" b="0" dirty="0" err="1" smtClean="0">
                <a:solidFill>
                  <a:prstClr val="white"/>
                </a:solidFill>
              </a:rPr>
              <a:t>Licelli</a:t>
            </a:r>
            <a:r>
              <a:rPr lang="es-ES" sz="3100" b="0" dirty="0" smtClean="0">
                <a:solidFill>
                  <a:prstClr val="white"/>
                </a:solidFill>
              </a:rPr>
              <a:t> </a:t>
            </a:r>
            <a:r>
              <a:rPr lang="es-ES" sz="3100" b="0" dirty="0">
                <a:solidFill>
                  <a:prstClr val="white"/>
                </a:solidFill>
              </a:rPr>
              <a:t>Echarri </a:t>
            </a:r>
            <a:r>
              <a:rPr lang="es-ES" sz="3100" b="0" dirty="0" smtClean="0">
                <a:solidFill>
                  <a:prstClr val="white"/>
                </a:solidFill>
              </a:rPr>
              <a:t>Zambrano</a:t>
            </a:r>
            <a:br>
              <a:rPr lang="es-ES" sz="3100" b="0" dirty="0" smtClean="0">
                <a:solidFill>
                  <a:prstClr val="white"/>
                </a:solidFill>
              </a:rPr>
            </a:br>
            <a:r>
              <a:rPr lang="es-ES" sz="3100" b="0" dirty="0" smtClean="0">
                <a:solidFill>
                  <a:prstClr val="white"/>
                </a:solidFill>
              </a:rPr>
              <a:t>Javier Villa Quispe</a:t>
            </a:r>
            <a:br>
              <a:rPr lang="es-ES" sz="3100" b="0" dirty="0" smtClean="0">
                <a:solidFill>
                  <a:prstClr val="white"/>
                </a:solidFill>
              </a:rPr>
            </a:br>
            <a:r>
              <a:rPr lang="es-ES" sz="3100" b="0" dirty="0" err="1" smtClean="0">
                <a:solidFill>
                  <a:prstClr val="white"/>
                </a:solidFill>
              </a:rPr>
              <a:t>Frankie</a:t>
            </a:r>
            <a:r>
              <a:rPr lang="es-ES" sz="3100" b="0" dirty="0" smtClean="0">
                <a:solidFill>
                  <a:prstClr val="white"/>
                </a:solidFill>
              </a:rPr>
              <a:t> Oviedo </a:t>
            </a:r>
            <a:r>
              <a:rPr lang="es-ES" sz="3100" b="0" dirty="0" err="1" smtClean="0">
                <a:solidFill>
                  <a:prstClr val="white"/>
                </a:solidFill>
              </a:rPr>
              <a:t>Aucca</a:t>
            </a:r>
            <a:r>
              <a:rPr lang="es-ES" sz="3100" b="0" dirty="0" smtClean="0">
                <a:solidFill>
                  <a:prstClr val="white"/>
                </a:solidFill>
              </a:rPr>
              <a:t/>
            </a:r>
            <a:br>
              <a:rPr lang="es-ES" sz="3100" b="0" dirty="0" smtClean="0">
                <a:solidFill>
                  <a:prstClr val="white"/>
                </a:solidFill>
              </a:rPr>
            </a:br>
            <a:r>
              <a:rPr lang="es-ES" sz="3100" b="0" dirty="0" smtClean="0">
                <a:solidFill>
                  <a:prstClr val="white"/>
                </a:solidFill>
              </a:rPr>
              <a:t>Luis Jiménez Espinoza</a:t>
            </a:r>
            <a:endParaRPr lang="es-ES" sz="3100" b="0" dirty="0"/>
          </a:p>
        </p:txBody>
      </p:sp>
      <p:sp>
        <p:nvSpPr>
          <p:cNvPr id="4" name="Título 1"/>
          <p:cNvSpPr txBox="1">
            <a:spLocks/>
          </p:cNvSpPr>
          <p:nvPr/>
        </p:nvSpPr>
        <p:spPr>
          <a:xfrm>
            <a:off x="3275856" y="332656"/>
            <a:ext cx="6011416" cy="2300742"/>
          </a:xfrm>
          <a:prstGeom prst="rect">
            <a:avLst/>
          </a:prstGeom>
        </p:spPr>
        <p:txBody>
          <a:bodyPr vert="horz" lIns="91440" tIns="45720" rIns="91440" bIns="45720" rtlCol="0" anchor="b" anchorCtr="0">
            <a:noAutofit/>
          </a:bodyPr>
          <a:lstStyle>
            <a:lvl1pPr marL="0" indent="0" algn="ctr" defTabSz="914400" rtl="0" eaLnBrk="1" latinLnBrk="0" hangingPunct="1">
              <a:spcBef>
                <a:spcPct val="0"/>
              </a:spcBef>
              <a:buNone/>
              <a:defRPr kumimoji="0" lang="es-ES" sz="3600" b="1" kern="1200" baseline="0">
                <a:solidFill>
                  <a:schemeClr val="bg1"/>
                </a:solidFill>
                <a:latin typeface="Arial" pitchFamily="34" charset="0"/>
                <a:ea typeface="+mn-ea"/>
                <a:cs typeface="Arial" pitchFamily="34" charset="0"/>
              </a:defRPr>
            </a:lvl1pPr>
          </a:lstStyle>
          <a:p>
            <a:r>
              <a:rPr lang="es-PE" sz="3200" dirty="0" smtClean="0">
                <a:solidFill>
                  <a:schemeClr val="tx1"/>
                </a:solidFill>
                <a:effectLst>
                  <a:outerShdw blurRad="38100" dist="38100" dir="2700000" algn="tl">
                    <a:srgbClr val="000000">
                      <a:alpha val="43137"/>
                    </a:srgbClr>
                  </a:outerShdw>
                </a:effectLst>
                <a:latin typeface="Calibri" pitchFamily="34" charset="0"/>
              </a:rPr>
              <a:t>MAPEO DE CIUDADES SECUNDARIAS PARA RESILENCIA   Y PREPARACION  DE EMERGENCIAS </a:t>
            </a:r>
          </a:p>
          <a:p>
            <a:r>
              <a:rPr lang="es-PE" sz="3200" dirty="0" smtClean="0">
                <a:solidFill>
                  <a:schemeClr val="tx1"/>
                </a:solidFill>
                <a:effectLst>
                  <a:outerShdw blurRad="38100" dist="38100" dir="2700000" algn="tl">
                    <a:srgbClr val="000000">
                      <a:alpha val="43137"/>
                    </a:srgbClr>
                  </a:outerShdw>
                </a:effectLst>
                <a:latin typeface="Calibri" pitchFamily="34" charset="0"/>
              </a:rPr>
              <a:t>caso sector </a:t>
            </a:r>
            <a:r>
              <a:rPr lang="es-PE" sz="3200" dirty="0" err="1">
                <a:solidFill>
                  <a:schemeClr val="tx1"/>
                </a:solidFill>
                <a:effectLst>
                  <a:outerShdw blurRad="38100" dist="38100" dir="2700000" algn="tl">
                    <a:srgbClr val="000000">
                      <a:alpha val="43137"/>
                    </a:srgbClr>
                  </a:outerShdw>
                </a:effectLst>
                <a:latin typeface="Calibri" pitchFamily="34" charset="0"/>
              </a:rPr>
              <a:t>O</a:t>
            </a:r>
            <a:r>
              <a:rPr lang="es-PE" sz="3200" dirty="0" err="1" smtClean="0">
                <a:solidFill>
                  <a:schemeClr val="tx1"/>
                </a:solidFill>
                <a:effectLst>
                  <a:outerShdw blurRad="38100" dist="38100" dir="2700000" algn="tl">
                    <a:srgbClr val="000000">
                      <a:alpha val="43137"/>
                    </a:srgbClr>
                  </a:outerShdw>
                </a:effectLst>
                <a:latin typeface="Calibri" pitchFamily="34" charset="0"/>
              </a:rPr>
              <a:t>cchullo</a:t>
            </a:r>
            <a:r>
              <a:rPr lang="es-PE" sz="3200" dirty="0" smtClean="0">
                <a:solidFill>
                  <a:schemeClr val="tx1"/>
                </a:solidFill>
                <a:effectLst>
                  <a:outerShdw blurRad="38100" dist="38100" dir="2700000" algn="tl">
                    <a:srgbClr val="000000">
                      <a:alpha val="43137"/>
                    </a:srgbClr>
                  </a:outerShdw>
                </a:effectLst>
                <a:latin typeface="Calibri" pitchFamily="34" charset="0"/>
              </a:rPr>
              <a:t> Alto</a:t>
            </a:r>
            <a:endParaRPr lang="es-PE" sz="3200" dirty="0">
              <a:solidFill>
                <a:schemeClr val="tx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txBox="1">
            <a:spLocks/>
          </p:cNvSpPr>
          <p:nvPr>
            <p:custDataLst>
              <p:tags r:id="rId1"/>
            </p:custDataLst>
          </p:nvPr>
        </p:nvSpPr>
        <p:spPr>
          <a:xfrm>
            <a:off x="323528" y="990600"/>
            <a:ext cx="8001000" cy="457200"/>
          </a:xfrm>
          <a:prstGeom prst="rect">
            <a:avLst/>
          </a:prstGeom>
        </p:spPr>
        <p:txBody>
          <a:bodyPr>
            <a:normAutofit lnSpcReduction="10000"/>
          </a:bodyPr>
          <a:lstStyle>
            <a:extLst/>
          </a:lstStyle>
          <a:p>
            <a:pPr marL="342900" indent="-342900">
              <a:lnSpc>
                <a:spcPct val="114000"/>
              </a:lnSpc>
              <a:spcBef>
                <a:spcPct val="20000"/>
              </a:spcBef>
              <a:buFont typeface="Arial" pitchFamily="34" charset="0"/>
              <a:buNone/>
              <a:defRPr lang="es-ES"/>
            </a:pPr>
            <a:r>
              <a:rPr lang="es-ES" sz="2200" dirty="0" smtClean="0">
                <a:solidFill>
                  <a:prstClr val="black">
                    <a:lumMod val="85000"/>
                    <a:lumOff val="15000"/>
                  </a:prstClr>
                </a:solidFill>
              </a:rPr>
              <a:t>Datos Recopilados en Campo</a:t>
            </a:r>
            <a:endParaRPr lang="es-ES" sz="2200" dirty="0">
              <a:solidFill>
                <a:prstClr val="black">
                  <a:lumMod val="85000"/>
                  <a:lumOff val="15000"/>
                </a:prstClr>
              </a:solidFill>
            </a:endParaRPr>
          </a:p>
          <a:p>
            <a:pPr marL="342900" indent="-342900">
              <a:spcBef>
                <a:spcPct val="20000"/>
              </a:spcBef>
              <a:buFont typeface="Arial" pitchFamily="34" charset="0"/>
              <a:buChar char="•"/>
              <a:defRPr lang="es-ES"/>
            </a:pPr>
            <a:endParaRPr lang="es-ES" sz="2200" dirty="0">
              <a:solidFill>
                <a:prstClr val="black"/>
              </a:solidFill>
            </a:endParaRPr>
          </a:p>
        </p:txBody>
      </p:sp>
      <p:sp>
        <p:nvSpPr>
          <p:cNvPr id="19" name="Title 18"/>
          <p:cNvSpPr>
            <a:spLocks noGrp="1"/>
          </p:cNvSpPr>
          <p:nvPr>
            <p:ph type="title"/>
          </p:nvPr>
        </p:nvSpPr>
        <p:spPr>
          <a:xfrm>
            <a:off x="445911" y="76200"/>
            <a:ext cx="8229600" cy="1143000"/>
          </a:xfrm>
        </p:spPr>
        <p:txBody>
          <a:bodyPr>
            <a:noAutofit/>
          </a:bodyPr>
          <a:lstStyle/>
          <a:p>
            <a:pPr lvl="0">
              <a:spcBef>
                <a:spcPts val="0"/>
              </a:spcBef>
            </a:pPr>
            <a:r>
              <a:rPr lang="es-ES" sz="3200" b="1" dirty="0" smtClean="0">
                <a:solidFill>
                  <a:prstClr val="black">
                    <a:lumMod val="85000"/>
                    <a:lumOff val="15000"/>
                  </a:prstClr>
                </a:solidFill>
                <a:ea typeface="+mn-ea"/>
                <a:cs typeface="+mn-cs"/>
              </a:rPr>
              <a:t>Acopio de Datos mediante el uso de la herramienta Survey123</a:t>
            </a:r>
            <a:endParaRPr lang="es-ES" sz="32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72599" y="2062304"/>
            <a:ext cx="559337" cy="452296"/>
          </a:xfrm>
          <a:prstGeom prst="rect">
            <a:avLst/>
          </a:prstGeom>
          <a:extLst>
            <a:ext uri="{53640926-AAD7-44D8-BBD7-CCE9431645EC}">
              <a14:shadowObscured xmlns:a14="http://schemas.microsoft.com/office/drawing/2010/main" val="1"/>
            </a:ext>
          </a:extLst>
        </p:spPr>
      </p:pic>
      <p:graphicFrame>
        <p:nvGraphicFramePr>
          <p:cNvPr id="2" name="Tabla 1"/>
          <p:cNvGraphicFramePr>
            <a:graphicFrameLocks noGrp="1"/>
          </p:cNvGraphicFramePr>
          <p:nvPr>
            <p:extLst>
              <p:ext uri="{D42A27DB-BD31-4B8C-83A1-F6EECF244321}">
                <p14:modId xmlns:p14="http://schemas.microsoft.com/office/powerpoint/2010/main" val="424411731"/>
              </p:ext>
            </p:extLst>
          </p:nvPr>
        </p:nvGraphicFramePr>
        <p:xfrm>
          <a:off x="290725" y="1628800"/>
          <a:ext cx="8488271" cy="4416899"/>
        </p:xfrm>
        <a:graphic>
          <a:graphicData uri="http://schemas.openxmlformats.org/drawingml/2006/table">
            <a:tbl>
              <a:tblPr/>
              <a:tblGrid>
                <a:gridCol w="205760"/>
                <a:gridCol w="480109"/>
                <a:gridCol w="514404"/>
                <a:gridCol w="390946"/>
                <a:gridCol w="480109"/>
                <a:gridCol w="349794"/>
                <a:gridCol w="344651"/>
                <a:gridCol w="344651"/>
                <a:gridCol w="529835"/>
                <a:gridCol w="692729"/>
                <a:gridCol w="805678"/>
                <a:gridCol w="439473"/>
                <a:gridCol w="292982"/>
                <a:gridCol w="366227"/>
                <a:gridCol w="456750"/>
                <a:gridCol w="397805"/>
                <a:gridCol w="397805"/>
                <a:gridCol w="466393"/>
                <a:gridCol w="532170"/>
              </a:tblGrid>
              <a:tr h="342817">
                <a:tc>
                  <a:txBody>
                    <a:bodyPr/>
                    <a:lstStyle/>
                    <a:p>
                      <a:pPr algn="ctr" fontAlgn="ctr"/>
                      <a:r>
                        <a:rPr lang="es-PE" sz="600" b="1" i="0" u="none" strike="noStrike" dirty="0">
                          <a:solidFill>
                            <a:srgbClr val="000000"/>
                          </a:solidFill>
                          <a:effectLst/>
                          <a:latin typeface="Calibri" panose="020F0502020204030204" pitchFamily="34" charset="0"/>
                        </a:rPr>
                        <a:t>NRO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LONGITUD</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LATITUD</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ALT_FT</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UBICACIÓN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REGION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PROVIN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DISTRITO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TEMA_HG</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FECHA_DATO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NOMBRE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CATEGORIA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NUM_PER</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NUM_PISOS</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MAT_CONST</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ESTADO_INFRA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NIVEL_RIESGO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AMBITO_SERV</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s-PE" sz="600" b="1" i="0" u="none" strike="noStrike">
                          <a:solidFill>
                            <a:srgbClr val="000000"/>
                          </a:solidFill>
                          <a:effectLst/>
                          <a:latin typeface="Calibri" panose="020F0502020204030204" pitchFamily="34" charset="0"/>
                        </a:rPr>
                        <a:t>NIVEL_EDU</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r>
              <a:tr h="414585">
                <a:tc>
                  <a:txBody>
                    <a:bodyPr/>
                    <a:lstStyle/>
                    <a:p>
                      <a:pPr algn="ctr" fontAlgn="ctr"/>
                      <a:r>
                        <a:rPr lang="es-PE" sz="600" b="0" i="0" u="none" strike="noStrike">
                          <a:solidFill>
                            <a:srgbClr val="000000"/>
                          </a:solidFill>
                          <a:effectLst/>
                          <a:latin typeface="Calibri" panose="020F0502020204030204" pitchFamily="34" charset="0"/>
                        </a:rPr>
                        <a:t>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-71.954723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-13.51813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3493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NORESTE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dirty="0">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ECONOMIA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TIENDA COMERCIAL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PRIVADO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20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dirty="0">
                          <a:solidFill>
                            <a:srgbClr val="000000"/>
                          </a:solidFill>
                          <a:effectLst/>
                          <a:latin typeface="Calibri" panose="020F0502020204030204" pitchFamily="34" charset="0"/>
                        </a:rPr>
                        <a:t>NOBLE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BUENO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ALTO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BARRIO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414585">
                <a:tc>
                  <a:txBody>
                    <a:bodyPr/>
                    <a:lstStyle/>
                    <a:p>
                      <a:pPr algn="ctr" fontAlgn="ctr"/>
                      <a:r>
                        <a:rPr lang="es-PE" sz="600" b="0" i="0" u="none" strike="noStrike">
                          <a:solidFill>
                            <a:srgbClr val="000000"/>
                          </a:solidFill>
                          <a:effectLst/>
                          <a:latin typeface="Calibri" panose="020F0502020204030204" pitchFamily="34" charset="0"/>
                        </a:rPr>
                        <a:t>2</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-71.953728</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-13.518201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3476</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NORESTE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LIMITE DE ESTUDIO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MEDIO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4585">
                <a:tc>
                  <a:txBody>
                    <a:bodyPr/>
                    <a:lstStyle/>
                    <a:p>
                      <a:pPr algn="ctr" fontAlgn="ctr"/>
                      <a:r>
                        <a:rPr lang="es-PE" sz="600" b="0" i="0" u="none" strike="noStrike">
                          <a:solidFill>
                            <a:srgbClr val="000000"/>
                          </a:solidFill>
                          <a:effectLst/>
                          <a:latin typeface="Calibri" panose="020F0502020204030204" pitchFamily="34" charset="0"/>
                        </a:rPr>
                        <a:t>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-71.954758</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-13.519162</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3455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NORESTE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EDUCACION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JARDIN LOS INCAS</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PUBLICO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80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ADOBE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REGULAR</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MEDIO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SECTORIAL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INICIAL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414585">
                <a:tc>
                  <a:txBody>
                    <a:bodyPr/>
                    <a:lstStyle/>
                    <a:p>
                      <a:pPr algn="ctr" fontAlgn="ctr"/>
                      <a:r>
                        <a:rPr lang="es-PE" sz="600" b="0" i="0" u="none" strike="noStrike">
                          <a:solidFill>
                            <a:srgbClr val="000000"/>
                          </a:solidFill>
                          <a:effectLst/>
                          <a:latin typeface="Calibri" panose="020F0502020204030204" pitchFamily="34" charset="0"/>
                        </a:rPr>
                        <a:t>4</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-71.954758</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-13.519163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3450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ECONOMIA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TIENDA COMERCIAL XX</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PRIVADO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4</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NOBLE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BUENO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BAJO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BARRIO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4585">
                <a:tc>
                  <a:txBody>
                    <a:bodyPr/>
                    <a:lstStyle/>
                    <a:p>
                      <a:pPr algn="ctr" fontAlgn="ctr"/>
                      <a:r>
                        <a:rPr lang="es-PE" sz="600" b="0" i="0" u="none" strike="noStrike">
                          <a:solidFill>
                            <a:srgbClr val="000000"/>
                          </a:solidFill>
                          <a:effectLst/>
                          <a:latin typeface="Calibri" panose="020F0502020204030204" pitchFamily="34" charset="0"/>
                        </a:rPr>
                        <a:t>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-71.956215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-13.51895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3496</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EDUCACION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PRE UNIVERSITARIA INFINITUM</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PRIVADO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2</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ADOBE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REGULAR</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MEDIO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SECTORIAL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PRE UNIVERSITARIO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414585">
                <a:tc>
                  <a:txBody>
                    <a:bodyPr/>
                    <a:lstStyle/>
                    <a:p>
                      <a:pPr algn="ctr" fontAlgn="ctr"/>
                      <a:r>
                        <a:rPr lang="es-PE" sz="600" b="0" i="0" u="none" strike="noStrike">
                          <a:solidFill>
                            <a:srgbClr val="000000"/>
                          </a:solidFill>
                          <a:effectLst/>
                          <a:latin typeface="Calibri" panose="020F0502020204030204" pitchFamily="34" charset="0"/>
                        </a:rPr>
                        <a:t>6</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-71.959278</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-13.518007</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3440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ECONOMIA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TIENDA COEMRCIAL YY</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PRIVADO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NOBLE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REGULAR</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MEDIO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BARRIO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4585">
                <a:tc>
                  <a:txBody>
                    <a:bodyPr/>
                    <a:lstStyle/>
                    <a:p>
                      <a:pPr algn="ctr" fontAlgn="ctr"/>
                      <a:r>
                        <a:rPr lang="es-PE" sz="600" b="0" i="0" u="none" strike="noStrike">
                          <a:solidFill>
                            <a:srgbClr val="000000"/>
                          </a:solidFill>
                          <a:effectLst/>
                          <a:latin typeface="Calibri" panose="020F0502020204030204" pitchFamily="34" charset="0"/>
                        </a:rPr>
                        <a:t>7</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-71.95999</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-13.518991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3408</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EDUCACION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dirty="0">
                          <a:solidFill>
                            <a:srgbClr val="000000"/>
                          </a:solidFill>
                          <a:effectLst/>
                          <a:latin typeface="Calibri" panose="020F0502020204030204" pitchFamily="34" charset="0"/>
                        </a:rPr>
                        <a:t>JARDIN LAS AMERICAS</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PUBLICO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150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ADOBE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REGULAR</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MEDIO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SECTORIAL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INICIAL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414585">
                <a:tc>
                  <a:txBody>
                    <a:bodyPr/>
                    <a:lstStyle/>
                    <a:p>
                      <a:pPr algn="ctr" fontAlgn="ctr"/>
                      <a:r>
                        <a:rPr lang="es-PE" sz="600" b="0" i="0" u="none" strike="noStrike">
                          <a:solidFill>
                            <a:srgbClr val="000000"/>
                          </a:solidFill>
                          <a:effectLst/>
                          <a:latin typeface="Calibri" panose="020F0502020204030204" pitchFamily="34" charset="0"/>
                        </a:rPr>
                        <a:t>8</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-71.95993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-13.519235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3420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EDUCACION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600" b="0" i="0" u="none" strike="noStrike">
                          <a:solidFill>
                            <a:srgbClr val="000000"/>
                          </a:solidFill>
                          <a:effectLst/>
                          <a:latin typeface="Calibri" panose="020F0502020204030204" pitchFamily="34" charset="0"/>
                        </a:rPr>
                        <a:t>I.E.MIXTA SAGRADO CORAZON DE JESUS</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PUBLICO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300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2</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NOBLE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BUENO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BAJO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SECTORIAL</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PRIMARIA Y SECUNDARIA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4585">
                <a:tc>
                  <a:txBody>
                    <a:bodyPr/>
                    <a:lstStyle/>
                    <a:p>
                      <a:pPr algn="ctr" fontAlgn="ctr"/>
                      <a:r>
                        <a:rPr lang="es-PE" sz="600" b="0" i="0" u="none" strike="noStrike">
                          <a:solidFill>
                            <a:srgbClr val="000000"/>
                          </a:solidFill>
                          <a:effectLst/>
                          <a:latin typeface="Calibri" panose="020F0502020204030204" pitchFamily="34" charset="0"/>
                        </a:rPr>
                        <a:t>9</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-71.958671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-13.519351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3406</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EDUCACION</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PRE UNIVERSITARIA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PRIVADO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30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s-PE" sz="600" b="0" i="0" u="none" strike="noStrike">
                          <a:solidFill>
                            <a:srgbClr val="000000"/>
                          </a:solidFill>
                          <a:effectLst/>
                          <a:latin typeface="Calibri" panose="020F0502020204030204" pitchFamily="34" charset="0"/>
                        </a:rPr>
                        <a:t>4</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NOBLE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BUENO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BAJO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BARRIO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ctr"/>
                      <a:r>
                        <a:rPr lang="es-PE" sz="600" b="0" i="0" u="none" strike="noStrike">
                          <a:solidFill>
                            <a:srgbClr val="000000"/>
                          </a:solidFill>
                          <a:effectLst/>
                          <a:latin typeface="Calibri" panose="020F0502020204030204" pitchFamily="34" charset="0"/>
                        </a:rPr>
                        <a:t>PRE UNIVERSITARIO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342817">
                <a:tc>
                  <a:txBody>
                    <a:bodyPr/>
                    <a:lstStyle/>
                    <a:p>
                      <a:pPr algn="ctr" fontAlgn="ctr"/>
                      <a:r>
                        <a:rPr lang="es-PE" sz="600" b="0" i="0" u="none" strike="noStrike">
                          <a:solidFill>
                            <a:srgbClr val="000000"/>
                          </a:solidFill>
                          <a:effectLst/>
                          <a:latin typeface="Calibri" panose="020F0502020204030204" pitchFamily="34" charset="0"/>
                        </a:rPr>
                        <a:t>10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-71.958671</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-13.519353</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3406</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NORTE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dirty="0">
                          <a:solidFill>
                            <a:srgbClr val="000000"/>
                          </a:solidFill>
                          <a:effectLst/>
                          <a:latin typeface="Calibri" panose="020F0502020204030204" pitchFamily="34" charset="0"/>
                        </a:rPr>
                        <a:t>CUSCO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ECONOMIA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02/07/2015</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TIENDA COMERCIAL ACADEMIA</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PRIVADO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30</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PE" sz="600" b="0" i="0" u="none" strike="noStrike">
                          <a:solidFill>
                            <a:srgbClr val="000000"/>
                          </a:solidFill>
                          <a:effectLst/>
                          <a:latin typeface="Calibri" panose="020F0502020204030204" pitchFamily="34" charset="0"/>
                        </a:rPr>
                        <a:t>4</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NOBLE</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BUENO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BAJO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a:solidFill>
                            <a:srgbClr val="000000"/>
                          </a:solidFill>
                          <a:effectLst/>
                          <a:latin typeface="Calibri" panose="020F0502020204030204" pitchFamily="34" charset="0"/>
                        </a:rPr>
                        <a:t>BARRIO</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600" b="0" i="0" u="none" strike="noStrike" dirty="0">
                          <a:solidFill>
                            <a:srgbClr val="000000"/>
                          </a:solidFill>
                          <a:effectLst/>
                          <a:latin typeface="Calibri" panose="020F0502020204030204" pitchFamily="34" charset="0"/>
                        </a:rPr>
                        <a:t> </a:t>
                      </a:r>
                    </a:p>
                  </a:txBody>
                  <a:tcPr marL="4938" marR="4938" marT="4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9000" decel="40000" fill="hold" nodeType="afterEffect">
                                  <p:stCondLst>
                                    <p:cond delay="0"/>
                                  </p:stCondLst>
                                  <p:childTnLst>
                                    <p:animMotion origin="layout" path="M -0.01389 -0.01134 L -0.50556 -0.00764 " pathEditMode="relative" rAng="0" ptsTypes="AA">
                                      <p:cBhvr>
                                        <p:cTn id="6" dur="1000" fill="hold"/>
                                        <p:tgtEl>
                                          <p:spTgt spid="2050"/>
                                        </p:tgtEl>
                                        <p:attrNameLst>
                                          <p:attrName>ppt_x</p:attrName>
                                          <p:attrName>ppt_y</p:attrName>
                                        </p:attrNameLst>
                                      </p:cBhvr>
                                      <p:rCtr x="-24583" y="185"/>
                                    </p:animMotion>
                                  </p:childTnLst>
                                </p:cTn>
                              </p:par>
                            </p:childTnLst>
                          </p:cTn>
                        </p:par>
                        <p:par>
                          <p:cTn id="7" fill="hold">
                            <p:stCondLst>
                              <p:cond delay="1000"/>
                            </p:stCondLst>
                            <p:childTnLst>
                              <p:par>
                                <p:cTn id="8" presetID="0" presetClass="path" presetSubtype="0" accel="50000" decel="50000" fill="hold" nodeType="afterEffect">
                                  <p:stCondLst>
                                    <p:cond delay="0"/>
                                  </p:stCondLst>
                                  <p:childTnLst>
                                    <p:animMotion origin="layout" path="M -0.50452 -0.0081 C -0.49844 -0.00555 -0.49306 -0.00139 -0.48716 0.00092 C -0.48368 0.00439 -0.48073 0.00462 -0.47691 0.00717 C -0.47344 0.00948 -0.46997 0.01248 -0.4665 0.0148 C -0.45886 0.01989 -0.45 0.02197 -0.44237 0.02705 C -0.43073 0.03492 -0.41928 0.04486 -0.40678 0.04995 C -0.40365 0.05458 -0.39636 0.05735 -0.39184 0.06082 C -0.38438 0.0666 -0.37605 0.07007 -0.36875 0.07608 C -0.36493 0.07932 -0.36459 0.08117 -0.36077 0.08372 C -0.35625 0.08672 -0.35816 0.08348 -0.35382 0.08834 C -0.34792 0.09505 -0.33612 0.10892 -0.32865 0.11147 C -0.32587 0.11679 -0.32344 0.12026 -0.31945 0.12372 C -0.31823 0.12581 -0.31737 0.12812 -0.31598 0.12997 C -0.31459 0.13182 -0.3125 0.13251 -0.31129 0.13436 C -0.31059 0.13552 -0.31077 0.1376 -0.31025 0.13899 C -0.30973 0.14038 -0.30868 0.14107 -0.30799 0.14223 C -0.30521 0.15263 -0.30712 0.14893 -0.3033 0.15448 C -0.30035 0.16512 -0.29775 0.17576 -0.29532 0.18663 C -0.29219 0.21878 -0.30053 0.26272 -0.31719 0.28769 C -0.32066 0.29301 -0.32483 0.29787 -0.32865 0.30296 C -0.33056 0.3055 -0.33351 0.30643 -0.33542 0.30897 C -0.33924 0.31383 -0.34202 0.31753 -0.34705 0.31984 C -0.35226 0.32631 -0.36059 0.33372 -0.36771 0.33649 C -0.37171 0.34227 -0.38351 0.3462 -0.38959 0.34875 C -0.3941 0.35522 -0.40921 0.35915 -0.41598 0.36124 C -0.42934 0.3647 -0.44219 0.37072 -0.45504 0.37673 C -0.4632 0.38043 -0.47084 0.38506 -0.47917 0.38876 C -0.48664 0.39199 -0.47848 0.38829 -0.48612 0.39338 C -0.48716 0.39408 -0.50782 0.39801 -0.50782 0.39824 " pathEditMode="relative" rAng="0" ptsTypes="fffffffffffffffffffffffffffff">
                                      <p:cBhvr>
                                        <p:cTn id="9" dur="1500" fill="hold"/>
                                        <p:tgtEl>
                                          <p:spTgt spid="2050"/>
                                        </p:tgtEl>
                                        <p:attrNameLst>
                                          <p:attrName>ppt_x</p:attrName>
                                          <p:attrName>ppt_y</p:attrName>
                                        </p:attrNameLst>
                                      </p:cBhvr>
                                      <p:rCtr x="10451" y="20305"/>
                                    </p:animMotion>
                                  </p:childTnLst>
                                </p:cTn>
                              </p:par>
                            </p:childTnLst>
                          </p:cTn>
                        </p:par>
                        <p:par>
                          <p:cTn id="10" fill="hold">
                            <p:stCondLst>
                              <p:cond delay="2500"/>
                            </p:stCondLst>
                            <p:childTnLst>
                              <p:par>
                                <p:cTn id="11" presetID="0" presetClass="path" presetSubtype="0" accel="50000" decel="50000" fill="hold" nodeType="afterEffect">
                                  <p:stCondLst>
                                    <p:cond delay="0"/>
                                  </p:stCondLst>
                                  <p:childTnLst>
                                    <p:animMotion origin="layout" path="M -0.50834 0.39939 L -0.38889 0.42853 " pathEditMode="relative" rAng="0" ptsTypes="AA">
                                      <p:cBhvr>
                                        <p:cTn id="12" dur="1000" fill="hold"/>
                                        <p:tgtEl>
                                          <p:spTgt spid="2050"/>
                                        </p:tgtEl>
                                        <p:attrNameLst>
                                          <p:attrName>ppt_x</p:attrName>
                                          <p:attrName>ppt_y</p:attrName>
                                        </p:attrNameLst>
                                      </p:cBhvr>
                                      <p:rCtr x="5972" y="1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Datos Procesados en Survey123</a:t>
            </a:r>
            <a:endParaRPr lang="es-PE" dirty="0"/>
          </a:p>
        </p:txBody>
      </p:sp>
      <p:sp>
        <p:nvSpPr>
          <p:cNvPr id="3" name="Marcador de contenido 2"/>
          <p:cNvSpPr>
            <a:spLocks noGrp="1"/>
          </p:cNvSpPr>
          <p:nvPr>
            <p:ph sz="half" idx="1"/>
          </p:nvPr>
        </p:nvSpPr>
        <p:spPr/>
        <p:txBody>
          <a:bodyPr/>
          <a:lstStyle/>
          <a:p>
            <a:endParaRPr lang="es-PE"/>
          </a:p>
        </p:txBody>
      </p:sp>
      <p:sp>
        <p:nvSpPr>
          <p:cNvPr id="4" name="Marcador de contenido 3"/>
          <p:cNvSpPr>
            <a:spLocks noGrp="1"/>
          </p:cNvSpPr>
          <p:nvPr>
            <p:ph sz="half" idx="2"/>
          </p:nvPr>
        </p:nvSpPr>
        <p:spPr/>
        <p:txBody>
          <a:bodyPr/>
          <a:lstStyle/>
          <a:p>
            <a:endParaRPr lang="es-PE"/>
          </a:p>
        </p:txBody>
      </p:sp>
      <p:pic>
        <p:nvPicPr>
          <p:cNvPr id="5" name="Imagen 4"/>
          <p:cNvPicPr>
            <a:picLocks noChangeAspect="1"/>
          </p:cNvPicPr>
          <p:nvPr/>
        </p:nvPicPr>
        <p:blipFill rotWithShape="1">
          <a:blip r:embed="rId2"/>
          <a:srcRect l="4219" t="8038" r="5987" b="13880"/>
          <a:stretch/>
        </p:blipFill>
        <p:spPr>
          <a:xfrm>
            <a:off x="311814" y="1052736"/>
            <a:ext cx="8672772" cy="5616624"/>
          </a:xfrm>
          <a:prstGeom prst="rect">
            <a:avLst/>
          </a:prstGeom>
        </p:spPr>
      </p:pic>
    </p:spTree>
    <p:extLst>
      <p:ext uri="{BB962C8B-B14F-4D97-AF65-F5344CB8AC3E}">
        <p14:creationId xmlns:p14="http://schemas.microsoft.com/office/powerpoint/2010/main" val="1140857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852936"/>
            <a:ext cx="7086600" cy="1447800"/>
          </a:xfrm>
        </p:spPr>
        <p:txBody>
          <a:bodyPr>
            <a:normAutofit/>
          </a:bodyPr>
          <a:lstStyle/>
          <a:p>
            <a:pPr lvl="0">
              <a:spcBef>
                <a:spcPts val="0"/>
              </a:spcBef>
            </a:pPr>
            <a:r>
              <a:rPr lang="es-ES" sz="2000" dirty="0">
                <a:solidFill>
                  <a:prstClr val="white"/>
                </a:solidFill>
              </a:rPr>
              <a:t/>
            </a:r>
            <a:br>
              <a:rPr lang="es-ES" sz="2000" dirty="0">
                <a:solidFill>
                  <a:prstClr val="white"/>
                </a:solidFill>
              </a:rPr>
            </a:br>
            <a:endParaRPr lang="es-ES" dirty="0"/>
          </a:p>
        </p:txBody>
      </p:sp>
      <p:sp>
        <p:nvSpPr>
          <p:cNvPr id="4" name="TextBox 3"/>
          <p:cNvSpPr txBox="1"/>
          <p:nvPr/>
        </p:nvSpPr>
        <p:spPr>
          <a:xfrm>
            <a:off x="179512" y="3212976"/>
            <a:ext cx="7279704" cy="1359024"/>
          </a:xfrm>
          <a:prstGeom prst="rect">
            <a:avLst/>
          </a:prstGeom>
          <a:noFill/>
        </p:spPr>
        <p:txBody>
          <a:bodyPr wrap="square" rtlCol="0">
            <a:normAutofit fontScale="92500" lnSpcReduction="10000"/>
          </a:bodyPr>
          <a:lstStyle/>
          <a:p>
            <a:pPr algn="just"/>
            <a:r>
              <a:rPr lang="es-ES" dirty="0" smtClean="0">
                <a:solidFill>
                  <a:prstClr val="white"/>
                </a:solidFill>
              </a:rPr>
              <a:t>El proceso consistió primero en la Conversión de Hoja de Calculo Excel a </a:t>
            </a:r>
            <a:r>
              <a:rPr lang="es-ES" dirty="0" err="1" smtClean="0">
                <a:solidFill>
                  <a:prstClr val="white"/>
                </a:solidFill>
              </a:rPr>
              <a:t>SHAPEFile</a:t>
            </a:r>
            <a:r>
              <a:rPr lang="es-ES" dirty="0" smtClean="0">
                <a:solidFill>
                  <a:prstClr val="white"/>
                </a:solidFill>
              </a:rPr>
              <a:t> en la plataforma GIS, para posteriormente Subir la información al servidor de  </a:t>
            </a:r>
            <a:r>
              <a:rPr lang="es-ES" dirty="0" err="1" smtClean="0">
                <a:solidFill>
                  <a:prstClr val="white"/>
                </a:solidFill>
              </a:rPr>
              <a:t>GeoNode</a:t>
            </a:r>
            <a:r>
              <a:rPr lang="es-ES" dirty="0" smtClean="0">
                <a:solidFill>
                  <a:prstClr val="white"/>
                </a:solidFill>
              </a:rPr>
              <a:t> en la que se edito la </a:t>
            </a:r>
            <a:r>
              <a:rPr lang="es-ES" dirty="0" err="1" smtClean="0">
                <a:solidFill>
                  <a:prstClr val="white"/>
                </a:solidFill>
              </a:rPr>
              <a:t>MetaData</a:t>
            </a:r>
            <a:r>
              <a:rPr lang="es-ES" dirty="0" smtClean="0">
                <a:solidFill>
                  <a:prstClr val="white"/>
                </a:solidFill>
              </a:rPr>
              <a:t>, considerando aspectos como Titulo de Información, autores, descripción de la información , importancia entre otros aspecto.</a:t>
            </a:r>
            <a:endParaRPr lang="es-ES" dirty="0">
              <a:solidFill>
                <a:prstClr val="white"/>
              </a:solidFill>
            </a:endParaRPr>
          </a:p>
        </p:txBody>
      </p:sp>
      <p:sp>
        <p:nvSpPr>
          <p:cNvPr id="3" name="Rectángulo 2"/>
          <p:cNvSpPr/>
          <p:nvPr/>
        </p:nvSpPr>
        <p:spPr>
          <a:xfrm>
            <a:off x="1403648" y="332656"/>
            <a:ext cx="6760184" cy="584775"/>
          </a:xfrm>
          <a:prstGeom prst="rect">
            <a:avLst/>
          </a:prstGeom>
        </p:spPr>
        <p:txBody>
          <a:bodyPr wrap="none">
            <a:spAutoFit/>
          </a:bodyPr>
          <a:lstStyle/>
          <a:p>
            <a:r>
              <a:rPr lang="es-E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Proceso de Información para </a:t>
            </a:r>
            <a:r>
              <a:rPr lang="es-ES" sz="32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GeoNode</a:t>
            </a:r>
            <a:endParaRPr lang="es-PE"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p:cNvGrpSpPr/>
          <p:nvPr/>
        </p:nvGrpSpPr>
        <p:grpSpPr>
          <a:xfrm>
            <a:off x="178833" y="84363"/>
            <a:ext cx="5760640" cy="3036912"/>
            <a:chOff x="0" y="0"/>
            <a:chExt cx="5619750" cy="3495675"/>
          </a:xfrm>
        </p:grpSpPr>
        <p:pic>
          <p:nvPicPr>
            <p:cNvPr id="21" name="Imagen 2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2505075" y="1371600"/>
              <a:ext cx="3114675" cy="2124075"/>
            </a:xfrm>
            <a:prstGeom prst="rect">
              <a:avLst/>
            </a:prstGeom>
            <a:ln>
              <a:solidFill>
                <a:schemeClr val="accent1"/>
              </a:solidFill>
            </a:ln>
            <a:extLst>
              <a:ext uri="{53640926-AAD7-44D8-BBD7-CCE9431645EC}">
                <a14:shadowObscured xmlns:a14="http://schemas.microsoft.com/office/drawing/2010/main"/>
              </a:ext>
            </a:extLst>
          </p:spPr>
        </p:pic>
        <p:pic>
          <p:nvPicPr>
            <p:cNvPr id="22" name="Imagen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238125" y="133350"/>
              <a:ext cx="1943100" cy="1504950"/>
            </a:xfrm>
            <a:prstGeom prst="rect">
              <a:avLst/>
            </a:prstGeom>
            <a:ln>
              <a:solidFill>
                <a:schemeClr val="accent1"/>
              </a:solidFill>
            </a:ln>
            <a:extLst>
              <a:ext uri="{53640926-AAD7-44D8-BBD7-CCE9431645EC}">
                <a14:shadowObscured xmlns:a14="http://schemas.microsoft.com/office/drawing/2010/main"/>
              </a:ext>
            </a:extLst>
          </p:spPr>
        </p:pic>
        <p:sp>
          <p:nvSpPr>
            <p:cNvPr id="23" name="Cuadro de texto 2"/>
            <p:cNvSpPr txBox="1">
              <a:spLocks noChangeArrowheads="1"/>
            </p:cNvSpPr>
            <p:nvPr/>
          </p:nvSpPr>
          <p:spPr bwMode="auto">
            <a:xfrm>
              <a:off x="3076575" y="409575"/>
              <a:ext cx="1238250" cy="63690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s-PE" sz="2600">
                  <a:effectLst/>
                  <a:latin typeface="Calibri" panose="020F0502020204030204" pitchFamily="34" charset="0"/>
                  <a:ea typeface="Calibri" panose="020F0502020204030204" pitchFamily="34" charset="0"/>
                  <a:cs typeface="Times New Roman" panose="02020603050405020304" pitchFamily="18" charset="0"/>
                </a:rPr>
                <a:t>Paso 01</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uadro de texto 2"/>
            <p:cNvSpPr txBox="1">
              <a:spLocks noChangeArrowheads="1"/>
            </p:cNvSpPr>
            <p:nvPr/>
          </p:nvSpPr>
          <p:spPr bwMode="auto">
            <a:xfrm>
              <a:off x="0" y="2095500"/>
              <a:ext cx="1257300"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s-PE" sz="2600">
                  <a:effectLst/>
                  <a:latin typeface="Calibri" panose="020F0502020204030204" pitchFamily="34" charset="0"/>
                  <a:ea typeface="Calibri" panose="020F0502020204030204" pitchFamily="34" charset="0"/>
                  <a:cs typeface="Times New Roman" panose="02020603050405020304" pitchFamily="18" charset="0"/>
                </a:rPr>
                <a:t>Paso 02</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Flecha izquierda 24"/>
            <p:cNvSpPr/>
            <p:nvPr/>
          </p:nvSpPr>
          <p:spPr>
            <a:xfrm rot="10800000">
              <a:off x="1847850" y="2076450"/>
              <a:ext cx="381000" cy="1133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sp>
          <p:nvSpPr>
            <p:cNvPr id="26" name="Flecha izquierda 25"/>
            <p:cNvSpPr/>
            <p:nvPr/>
          </p:nvSpPr>
          <p:spPr>
            <a:xfrm>
              <a:off x="2486025" y="0"/>
              <a:ext cx="381000" cy="1133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grpSp>
      <p:grpSp>
        <p:nvGrpSpPr>
          <p:cNvPr id="34" name="Grupo 33"/>
          <p:cNvGrpSpPr/>
          <p:nvPr/>
        </p:nvGrpSpPr>
        <p:grpSpPr>
          <a:xfrm>
            <a:off x="1979713" y="3121275"/>
            <a:ext cx="7020400" cy="3659580"/>
            <a:chOff x="0" y="0"/>
            <a:chExt cx="7362825" cy="4762500"/>
          </a:xfrm>
        </p:grpSpPr>
        <p:pic>
          <p:nvPicPr>
            <p:cNvPr id="35" name="Imagen 3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0"/>
              <a:ext cx="3543300" cy="1704975"/>
            </a:xfrm>
            <a:prstGeom prst="rect">
              <a:avLst/>
            </a:prstGeom>
            <a:ln>
              <a:solidFill>
                <a:schemeClr val="accent1"/>
              </a:solidFill>
            </a:ln>
            <a:extLst>
              <a:ext uri="{53640926-AAD7-44D8-BBD7-CCE9431645EC}">
                <a14:shadowObscured xmlns:a14="http://schemas.microsoft.com/office/drawing/2010/main"/>
              </a:ext>
            </a:extLst>
          </p:spPr>
        </p:pic>
        <p:pic>
          <p:nvPicPr>
            <p:cNvPr id="36" name="Imagen 35"/>
            <p:cNvPicPr>
              <a:picLocks noChangeAspect="1"/>
            </p:cNvPicPr>
            <p:nvPr/>
          </p:nvPicPr>
          <p:blipFill rotWithShape="1">
            <a:blip r:embed="rId5" cstate="print">
              <a:extLst>
                <a:ext uri="{28A0092B-C50C-407E-A947-70E740481C1C}">
                  <a14:useLocalDpi xmlns:a14="http://schemas.microsoft.com/office/drawing/2010/main"/>
                </a:ext>
              </a:extLst>
            </a:blip>
            <a:srcRect l="-1121" t="-1224"/>
            <a:stretch/>
          </p:blipFill>
          <p:spPr bwMode="auto">
            <a:xfrm>
              <a:off x="3924300" y="2400300"/>
              <a:ext cx="3438525" cy="2362200"/>
            </a:xfrm>
            <a:prstGeom prst="rect">
              <a:avLst/>
            </a:prstGeom>
            <a:ln>
              <a:solidFill>
                <a:schemeClr val="accent1"/>
              </a:solidFill>
            </a:ln>
            <a:extLst>
              <a:ext uri="{53640926-AAD7-44D8-BBD7-CCE9431645EC}">
                <a14:shadowObscured xmlns:a14="http://schemas.microsoft.com/office/drawing/2010/main"/>
              </a:ext>
            </a:extLst>
          </p:spPr>
        </p:pic>
        <p:sp>
          <p:nvSpPr>
            <p:cNvPr id="37" name="Cuadro de texto 2"/>
            <p:cNvSpPr txBox="1">
              <a:spLocks noChangeArrowheads="1"/>
            </p:cNvSpPr>
            <p:nvPr/>
          </p:nvSpPr>
          <p:spPr bwMode="auto">
            <a:xfrm>
              <a:off x="4638675" y="676275"/>
              <a:ext cx="1333500" cy="4476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s-PE" sz="2600">
                  <a:effectLst/>
                  <a:latin typeface="Calibri" panose="020F0502020204030204" pitchFamily="34" charset="0"/>
                  <a:ea typeface="Calibri" panose="020F0502020204030204" pitchFamily="34" charset="0"/>
                  <a:cs typeface="Times New Roman" panose="02020603050405020304" pitchFamily="18" charset="0"/>
                </a:rPr>
                <a:t>Paso 03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Cuadro de texto 2"/>
            <p:cNvSpPr txBox="1">
              <a:spLocks noChangeArrowheads="1"/>
            </p:cNvSpPr>
            <p:nvPr/>
          </p:nvSpPr>
          <p:spPr bwMode="auto">
            <a:xfrm>
              <a:off x="1543050" y="1819275"/>
              <a:ext cx="1295400" cy="4667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s-PE" sz="2600">
                  <a:effectLst/>
                  <a:latin typeface="Calibri" panose="020F0502020204030204" pitchFamily="34" charset="0"/>
                  <a:ea typeface="Calibri" panose="020F0502020204030204" pitchFamily="34" charset="0"/>
                  <a:cs typeface="Times New Roman" panose="02020603050405020304" pitchFamily="18" charset="0"/>
                </a:rPr>
                <a:t>Paso 04</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9" name="Imagen 3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9550" y="2628900"/>
              <a:ext cx="3409950" cy="2131060"/>
            </a:xfrm>
            <a:prstGeom prst="rect">
              <a:avLst/>
            </a:prstGeom>
            <a:ln>
              <a:solidFill>
                <a:schemeClr val="accent1"/>
              </a:solidFill>
            </a:ln>
          </p:spPr>
        </p:pic>
        <p:sp>
          <p:nvSpPr>
            <p:cNvPr id="40" name="Flecha izquierda 39"/>
            <p:cNvSpPr/>
            <p:nvPr/>
          </p:nvSpPr>
          <p:spPr>
            <a:xfrm>
              <a:off x="3962400" y="438150"/>
              <a:ext cx="381000" cy="1133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sp>
          <p:nvSpPr>
            <p:cNvPr id="41" name="Flecha izquierda 40"/>
            <p:cNvSpPr/>
            <p:nvPr/>
          </p:nvSpPr>
          <p:spPr>
            <a:xfrm rot="14066899">
              <a:off x="3114675" y="1714500"/>
              <a:ext cx="381000" cy="1133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grpSp>
    </p:spTree>
    <p:extLst>
      <p:ext uri="{BB962C8B-B14F-4D97-AF65-F5344CB8AC3E}">
        <p14:creationId xmlns:p14="http://schemas.microsoft.com/office/powerpoint/2010/main" val="2953049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20" name="Right Arrow 19"/>
          <p:cNvSpPr/>
          <p:nvPr/>
        </p:nvSpPr>
        <p:spPr>
          <a:xfrm>
            <a:off x="3352800" y="2105540"/>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1" name="Right Arrow 20"/>
          <p:cNvSpPr/>
          <p:nvPr/>
        </p:nvSpPr>
        <p:spPr>
          <a:xfrm>
            <a:off x="8090485" y="719517"/>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9" name="Title 8"/>
          <p:cNvSpPr>
            <a:spLocks noGrp="1"/>
          </p:cNvSpPr>
          <p:nvPr>
            <p:ph type="title"/>
          </p:nvPr>
        </p:nvSpPr>
        <p:spPr>
          <a:xfrm>
            <a:off x="467544" y="188640"/>
            <a:ext cx="6651978" cy="734291"/>
          </a:xfrm>
        </p:spPr>
        <p:txBody>
          <a:bodyPr anchor="b">
            <a:normAutofit fontScale="90000"/>
          </a:bodyPr>
          <a:lstStyle/>
          <a:p>
            <a:pPr lvl="0" algn="ctr">
              <a:spcBef>
                <a:spcPts val="0"/>
              </a:spcBef>
            </a:pPr>
            <a:r>
              <a:rPr lang="es-ES" dirty="0" smtClean="0"/>
              <a:t>Proceso de Carga de Información al Servidor de </a:t>
            </a:r>
            <a:r>
              <a:rPr lang="es-ES" dirty="0" err="1" smtClean="0"/>
              <a:t>GeoNode</a:t>
            </a:r>
            <a:endParaRPr lang="es-ES" dirty="0"/>
          </a:p>
        </p:txBody>
      </p:sp>
      <p:sp>
        <p:nvSpPr>
          <p:cNvPr id="18" name="Right Arrow 19"/>
          <p:cNvSpPr/>
          <p:nvPr/>
        </p:nvSpPr>
        <p:spPr>
          <a:xfrm>
            <a:off x="8090484" y="6525344"/>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p:nvPr/>
        </p:nvPicPr>
        <p:blipFill rotWithShape="1">
          <a:blip r:embed="rId5"/>
          <a:srcRect l="8153" t="6158" r="5880" b="3517"/>
          <a:stretch/>
        </p:blipFill>
        <p:spPr>
          <a:xfrm>
            <a:off x="733907" y="1109205"/>
            <a:ext cx="7344816" cy="5400600"/>
          </a:xfrm>
          <a:prstGeom prst="rect">
            <a:avLst/>
          </a:prstGeom>
        </p:spPr>
      </p:pic>
    </p:spTree>
    <p:custDataLst>
      <p:tags r:id="rId1"/>
    </p:custDataLst>
    <p:extLst>
      <p:ext uri="{BB962C8B-B14F-4D97-AF65-F5344CB8AC3E}">
        <p14:creationId xmlns:p14="http://schemas.microsoft.com/office/powerpoint/2010/main" val="1373242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20" name="Right Arrow 19"/>
          <p:cNvSpPr/>
          <p:nvPr/>
        </p:nvSpPr>
        <p:spPr>
          <a:xfrm>
            <a:off x="3352800" y="2105540"/>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1" name="Right Arrow 20"/>
          <p:cNvSpPr/>
          <p:nvPr/>
        </p:nvSpPr>
        <p:spPr>
          <a:xfrm>
            <a:off x="8090485" y="719517"/>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9" name="Title 8"/>
          <p:cNvSpPr>
            <a:spLocks noGrp="1"/>
          </p:cNvSpPr>
          <p:nvPr>
            <p:ph type="title"/>
          </p:nvPr>
        </p:nvSpPr>
        <p:spPr>
          <a:xfrm>
            <a:off x="467544" y="0"/>
            <a:ext cx="6651978" cy="734291"/>
          </a:xfrm>
        </p:spPr>
        <p:txBody>
          <a:bodyPr anchor="b">
            <a:normAutofit/>
          </a:bodyPr>
          <a:lstStyle/>
          <a:p>
            <a:pPr lvl="0" algn="ctr">
              <a:spcBef>
                <a:spcPts val="0"/>
              </a:spcBef>
            </a:pPr>
            <a:r>
              <a:rPr lang="es-ES" dirty="0" smtClean="0"/>
              <a:t>Registro de la </a:t>
            </a:r>
            <a:r>
              <a:rPr lang="es-ES" dirty="0" err="1" smtClean="0"/>
              <a:t>MetaData</a:t>
            </a:r>
            <a:r>
              <a:rPr lang="es-ES" dirty="0" smtClean="0"/>
              <a:t> en </a:t>
            </a:r>
            <a:r>
              <a:rPr lang="es-ES" dirty="0" err="1" smtClean="0"/>
              <a:t>GeoNode</a:t>
            </a:r>
            <a:endParaRPr lang="es-ES" dirty="0"/>
          </a:p>
        </p:txBody>
      </p:sp>
      <p:sp>
        <p:nvSpPr>
          <p:cNvPr id="18" name="Right Arrow 19"/>
          <p:cNvSpPr/>
          <p:nvPr/>
        </p:nvSpPr>
        <p:spPr>
          <a:xfrm>
            <a:off x="8090484" y="6525344"/>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7" name="Imagen 6"/>
          <p:cNvPicPr/>
          <p:nvPr/>
        </p:nvPicPr>
        <p:blipFill rotWithShape="1">
          <a:blip r:embed="rId5"/>
          <a:srcRect l="12019" t="5493" r="1654" b="3871"/>
          <a:stretch/>
        </p:blipFill>
        <p:spPr>
          <a:xfrm>
            <a:off x="971600" y="1052736"/>
            <a:ext cx="7498740" cy="5544616"/>
          </a:xfrm>
          <a:prstGeom prst="rect">
            <a:avLst/>
          </a:prstGeom>
        </p:spPr>
      </p:pic>
      <p:sp>
        <p:nvSpPr>
          <p:cNvPr id="2" name="CuadroTexto 1"/>
          <p:cNvSpPr txBox="1"/>
          <p:nvPr/>
        </p:nvSpPr>
        <p:spPr>
          <a:xfrm>
            <a:off x="1046834" y="1404702"/>
            <a:ext cx="6043736" cy="369332"/>
          </a:xfrm>
          <a:prstGeom prst="rect">
            <a:avLst/>
          </a:prstGeom>
          <a:solidFill>
            <a:schemeClr val="bg1"/>
          </a:solidFill>
        </p:spPr>
        <p:txBody>
          <a:bodyPr wrap="square" rtlCol="0">
            <a:spAutoFit/>
          </a:bodyPr>
          <a:lstStyle/>
          <a:p>
            <a:r>
              <a:rPr lang="es-PE" dirty="0" smtClean="0"/>
              <a:t>Puntos importantes de Educación y Economía en Terremotos</a:t>
            </a:r>
            <a:endParaRPr lang="es-PE" dirty="0"/>
          </a:p>
        </p:txBody>
      </p:sp>
    </p:spTree>
    <p:custDataLst>
      <p:tags r:id="rId1"/>
    </p:custDataLst>
    <p:extLst>
      <p:ext uri="{BB962C8B-B14F-4D97-AF65-F5344CB8AC3E}">
        <p14:creationId xmlns:p14="http://schemas.microsoft.com/office/powerpoint/2010/main" val="195358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prstClr val="white"/>
                </a:solidFill>
              </a:rPr>
              <a:t>       </a:t>
            </a: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s-ES" sz="17000" b="1">
                <a:solidFill>
                  <a:srgbClr val="65B131">
                    <a:alpha val="64000"/>
                  </a:srgbClr>
                </a:solidFill>
                <a:cs typeface="Arial" pitchFamily="34" charset="0"/>
              </a:rPr>
              <a:t>3</a:t>
            </a:r>
          </a:p>
        </p:txBody>
      </p:sp>
      <p:sp>
        <p:nvSpPr>
          <p:cNvPr id="8" name="Title 7"/>
          <p:cNvSpPr>
            <a:spLocks noGrp="1"/>
          </p:cNvSpPr>
          <p:nvPr>
            <p:ph type="title"/>
          </p:nvPr>
        </p:nvSpPr>
        <p:spPr/>
        <p:txBody>
          <a:bodyPr>
            <a:noAutofit/>
          </a:bodyPr>
          <a:lstStyle/>
          <a:p>
            <a:pPr algn="ctr">
              <a:lnSpc>
                <a:spcPct val="80000"/>
              </a:lnSpc>
            </a:pPr>
            <a:r>
              <a:rPr lang="es-ES" sz="4000" spc="60" dirty="0">
                <a:effectLst>
                  <a:outerShdw blurRad="50800" dist="25400" dir="5400000" algn="t" rotWithShape="0">
                    <a:prstClr val="black">
                      <a:alpha val="15000"/>
                    </a:prstClr>
                  </a:outerShdw>
                </a:effectLst>
              </a:rPr>
              <a:t>Diseño de </a:t>
            </a:r>
            <a:r>
              <a:rPr lang="es-ES" sz="4000" spc="60" dirty="0" smtClean="0">
                <a:effectLst>
                  <a:outerShdw blurRad="50800" dist="25400" dir="5400000" algn="t" rotWithShape="0">
                    <a:prstClr val="black">
                      <a:alpha val="15000"/>
                    </a:prstClr>
                  </a:outerShdw>
                </a:effectLst>
              </a:rPr>
              <a:t>Mapas</a:t>
            </a:r>
            <a:endParaRPr lang="es-ES" sz="4000" dirty="0">
              <a:effectLst>
                <a:outerShdw blurRad="50800" dist="25400" dir="5400000" algn="t" rotWithShape="0">
                  <a:prstClr val="black">
                    <a:alpha val="15000"/>
                  </a:prstClr>
                </a:outerShdw>
              </a:effectLst>
            </a:endParaRPr>
          </a:p>
        </p:txBody>
      </p:sp>
      <p:sp>
        <p:nvSpPr>
          <p:cNvPr id="9" name="Text Placeholder 8"/>
          <p:cNvSpPr>
            <a:spLocks noGrp="1"/>
          </p:cNvSpPr>
          <p:nvPr>
            <p:ph type="body" idx="1"/>
          </p:nvPr>
        </p:nvSpPr>
        <p:spPr/>
        <p:txBody>
          <a:bodyPr vert="horz" lIns="91440" tIns="45720" rIns="91440" bIns="45720" rtlCol="0" anchor="b">
            <a:normAutofit/>
          </a:bodyPr>
          <a:lstStyle/>
          <a:p>
            <a:pPr>
              <a:spcBef>
                <a:spcPts val="0"/>
              </a:spcBef>
            </a:pPr>
            <a:r>
              <a:rPr lang="es-ES" sz="1700" b="1" dirty="0" smtClean="0">
                <a:solidFill>
                  <a:prstClr val="black">
                    <a:lumMod val="75000"/>
                    <a:lumOff val="25000"/>
                  </a:prstClr>
                </a:solidFill>
              </a:rPr>
              <a:t>Grupo N°2</a:t>
            </a:r>
            <a:endParaRPr lang="es-E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1349992"/>
            <a:ext cx="9144000" cy="444778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3" name="Imagen 2"/>
          <p:cNvPicPr>
            <a:picLocks noChangeAspect="1"/>
          </p:cNvPicPr>
          <p:nvPr/>
        </p:nvPicPr>
        <p:blipFill rotWithShape="1">
          <a:blip r:embed="rId4" cstate="print">
            <a:extLst>
              <a:ext uri="{28A0092B-C50C-407E-A947-70E740481C1C}">
                <a14:useLocalDpi xmlns:a14="http://schemas.microsoft.com/office/drawing/2010/main"/>
              </a:ext>
            </a:extLst>
          </a:blip>
          <a:srcRect l="3378"/>
          <a:stretch/>
        </p:blipFill>
        <p:spPr>
          <a:xfrm>
            <a:off x="0" y="162036"/>
            <a:ext cx="9103746" cy="66613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Oval 1"/>
          <p:cNvSpPr/>
          <p:nvPr/>
        </p:nvSpPr>
        <p:spPr>
          <a:xfrm>
            <a:off x="762000" y="1946209"/>
            <a:ext cx="2057400" cy="2057400"/>
          </a:xfrm>
          <a:prstGeom prst="ellipse">
            <a:avLst/>
          </a:prstGeom>
          <a:gradFill>
            <a:gsLst>
              <a:gs pos="0">
                <a:schemeClr val="bg1">
                  <a:lumMod val="95000"/>
                </a:schemeClr>
              </a:gs>
              <a:gs pos="50000">
                <a:schemeClr val="bg1">
                  <a:lumMod val="75000"/>
                </a:schemeClr>
              </a:gs>
              <a:gs pos="100000">
                <a:schemeClr val="tx1">
                  <a:lumMod val="65000"/>
                  <a:lumOff val="35000"/>
                </a:schemeClr>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prstClr val="white"/>
                </a:solidFill>
              </a:rPr>
              <a:t>             </a:t>
            </a:r>
          </a:p>
        </p:txBody>
      </p:sp>
      <p:sp>
        <p:nvSpPr>
          <p:cNvPr id="3" name="Oval 2"/>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prstClr val="white"/>
                </a:solidFill>
              </a:rPr>
              <a:t>       </a:t>
            </a:r>
          </a:p>
        </p:txBody>
      </p:sp>
      <p:sp>
        <p:nvSpPr>
          <p:cNvPr id="4" name="TextBox 3"/>
          <p:cNvSpPr txBox="1"/>
          <p:nvPr/>
        </p:nvSpPr>
        <p:spPr>
          <a:xfrm>
            <a:off x="1007328" y="1439725"/>
            <a:ext cx="1219200" cy="2400657"/>
          </a:xfrm>
          <a:prstGeom prst="rect">
            <a:avLst/>
          </a:prstGeom>
          <a:noFill/>
        </p:spPr>
        <p:txBody>
          <a:bodyPr wrap="square" rtlCol="0">
            <a:spAutoFit/>
          </a:bodyPr>
          <a:lstStyle/>
          <a:p>
            <a:r>
              <a:rPr lang="es-ES" sz="15000" b="1" dirty="0">
                <a:solidFill>
                  <a:prstClr val="white">
                    <a:lumMod val="65000"/>
                  </a:prstClr>
                </a:solidFill>
                <a:latin typeface="Georgia" pitchFamily="18" charset="0"/>
                <a:cs typeface="Arial" pitchFamily="34" charset="0"/>
              </a:rPr>
              <a:t>4</a:t>
            </a:r>
          </a:p>
        </p:txBody>
      </p:sp>
      <p:sp>
        <p:nvSpPr>
          <p:cNvPr id="9" name="Title 8"/>
          <p:cNvSpPr>
            <a:spLocks noGrp="1"/>
          </p:cNvSpPr>
          <p:nvPr>
            <p:ph type="title"/>
          </p:nvPr>
        </p:nvSpPr>
        <p:spPr/>
        <p:txBody>
          <a:bodyPr>
            <a:normAutofit fontScale="90000"/>
          </a:bodyPr>
          <a:lstStyle/>
          <a:p>
            <a:pPr lvl="0">
              <a:spcBef>
                <a:spcPts val="0"/>
              </a:spcBef>
            </a:pPr>
            <a:r>
              <a:rPr lang="es-ES" sz="4000" cap="none" dirty="0" smtClean="0">
                <a:solidFill>
                  <a:prstClr val="black">
                    <a:lumMod val="85000"/>
                    <a:lumOff val="15000"/>
                  </a:prstClr>
                </a:solidFill>
                <a:ea typeface="+mn-ea"/>
                <a:cs typeface="+mn-cs"/>
              </a:rPr>
              <a:t>Problemática</a:t>
            </a:r>
            <a:r>
              <a:rPr lang="es-ES" sz="4000" b="0" cap="none" dirty="0" smtClean="0">
                <a:solidFill>
                  <a:prstClr val="black"/>
                </a:solidFill>
                <a:ea typeface="+mn-ea"/>
                <a:cs typeface="+mn-cs"/>
              </a:rPr>
              <a:t/>
            </a:r>
            <a:br>
              <a:rPr lang="es-ES" sz="4000" b="0" cap="none" dirty="0" smtClean="0">
                <a:solidFill>
                  <a:prstClr val="black"/>
                </a:solidFill>
                <a:ea typeface="+mn-ea"/>
                <a:cs typeface="+mn-cs"/>
              </a:rPr>
            </a:br>
            <a:r>
              <a:rPr lang="es-ES" sz="4000" b="0" cap="none" dirty="0" smtClean="0">
                <a:solidFill>
                  <a:prstClr val="black">
                    <a:lumMod val="50000"/>
                    <a:lumOff val="50000"/>
                  </a:prstClr>
                </a:solidFill>
                <a:ea typeface="+mn-ea"/>
                <a:cs typeface="+mn-cs"/>
              </a:rPr>
              <a:t>Limitaciones y Lecciones Aprendidas</a:t>
            </a:r>
            <a:r>
              <a:rPr lang="es-ES" sz="4000" b="0" cap="none" dirty="0" smtClean="0">
                <a:solidFill>
                  <a:prstClr val="black">
                    <a:lumMod val="50000"/>
                    <a:lumOff val="50000"/>
                  </a:prstClr>
                </a:solidFill>
                <a:ea typeface="+mn-ea"/>
                <a:cs typeface="Arial" pitchFamily="34" charset="0"/>
              </a:rPr>
              <a:t/>
            </a:r>
            <a:br>
              <a:rPr lang="es-ES" sz="4000" b="0" cap="none" dirty="0" smtClean="0">
                <a:solidFill>
                  <a:prstClr val="black">
                    <a:lumMod val="50000"/>
                    <a:lumOff val="50000"/>
                  </a:prstClr>
                </a:solidFill>
                <a:ea typeface="+mn-ea"/>
                <a:cs typeface="Arial" pitchFamily="34" charset="0"/>
              </a:rPr>
            </a:br>
            <a:endParaRPr lang="es-ES" sz="2800" dirty="0"/>
          </a:p>
        </p:txBody>
      </p:sp>
      <p:sp>
        <p:nvSpPr>
          <p:cNvPr id="10" name="Text Placeholder 9"/>
          <p:cNvSpPr>
            <a:spLocks noGrp="1"/>
          </p:cNvSpPr>
          <p:nvPr>
            <p:ph type="body" idx="1"/>
          </p:nvPr>
        </p:nvSpPr>
        <p:spPr/>
        <p:txBody>
          <a:bodyPr/>
          <a:lstStyle/>
          <a:p>
            <a:pPr lvl="0">
              <a:spcBef>
                <a:spcPts val="0"/>
              </a:spcBef>
            </a:pPr>
            <a:r>
              <a:rPr lang="es-ES" sz="1700" b="1" dirty="0" smtClean="0">
                <a:solidFill>
                  <a:prstClr val="black">
                    <a:lumMod val="75000"/>
                    <a:lumOff val="25000"/>
                  </a:prstClr>
                </a:solidFill>
              </a:rPr>
              <a:t>Grupo N°2</a:t>
            </a:r>
            <a:endParaRPr lang="es-E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5"/>
          <a:stretch>
            <a:fillRect/>
          </a:stretch>
        </p:blipFill>
        <p:spPr>
          <a:xfrm>
            <a:off x="5713641" y="2132856"/>
            <a:ext cx="3456384" cy="3456384"/>
          </a:xfrm>
          <a:prstGeom prst="rect">
            <a:avLst/>
          </a:prstGeom>
        </p:spPr>
      </p:pic>
      <p:sp>
        <p:nvSpPr>
          <p:cNvPr id="14" name="TextBox 13"/>
          <p:cNvSpPr txBox="1"/>
          <p:nvPr/>
        </p:nvSpPr>
        <p:spPr>
          <a:xfrm>
            <a:off x="467424" y="1219200"/>
            <a:ext cx="5040680" cy="5159896"/>
          </a:xfrm>
          <a:prstGeom prst="rect">
            <a:avLst/>
          </a:prstGeom>
          <a:noFill/>
        </p:spPr>
        <p:txBody>
          <a:bodyPr wrap="square" lIns="91440" rtlCol="0">
            <a:normAutofit fontScale="92500" lnSpcReduction="20000"/>
          </a:bodyPr>
          <a:lstStyle/>
          <a:p>
            <a:pPr marL="233363" indent="-233363" algn="just">
              <a:buClr>
                <a:prstClr val="black">
                  <a:lumMod val="50000"/>
                  <a:lumOff val="50000"/>
                </a:prstClr>
              </a:buClr>
              <a:buSzPct val="94000"/>
              <a:buFont typeface="Calibri" pitchFamily="34" charset="0"/>
              <a:buChar char="»"/>
            </a:pPr>
            <a:r>
              <a:rPr lang="es-ES" sz="2400" dirty="0" smtClean="0">
                <a:solidFill>
                  <a:prstClr val="black">
                    <a:lumMod val="75000"/>
                    <a:lumOff val="25000"/>
                  </a:prstClr>
                </a:solidFill>
              </a:rPr>
              <a:t>El lugar en estudio se ubica en un territorio de suelos inestables con fuertes pendientes.</a:t>
            </a:r>
          </a:p>
          <a:p>
            <a:pPr marL="233363" indent="-233363" algn="just">
              <a:buClr>
                <a:prstClr val="black">
                  <a:lumMod val="50000"/>
                  <a:lumOff val="50000"/>
                </a:prstClr>
              </a:buClr>
              <a:buSzPct val="94000"/>
              <a:buFont typeface="Calibri" pitchFamily="34" charset="0"/>
              <a:buChar char="»"/>
            </a:pPr>
            <a:r>
              <a:rPr lang="es-ES" sz="2400" dirty="0" smtClean="0">
                <a:solidFill>
                  <a:prstClr val="black">
                    <a:lumMod val="75000"/>
                    <a:lumOff val="25000"/>
                  </a:prstClr>
                </a:solidFill>
              </a:rPr>
              <a:t>Se observa que aproximadamente el 40% las construcciones son de Adobe.</a:t>
            </a:r>
          </a:p>
          <a:p>
            <a:pPr marL="233363" indent="-233363" algn="just">
              <a:buClr>
                <a:prstClr val="black">
                  <a:lumMod val="50000"/>
                  <a:lumOff val="50000"/>
                </a:prstClr>
              </a:buClr>
              <a:buSzPct val="94000"/>
              <a:buFont typeface="Calibri" pitchFamily="34" charset="0"/>
              <a:buChar char="»"/>
            </a:pPr>
            <a:r>
              <a:rPr lang="es-ES" sz="2400" dirty="0" smtClean="0">
                <a:solidFill>
                  <a:prstClr val="black">
                    <a:lumMod val="75000"/>
                    <a:lumOff val="25000"/>
                  </a:prstClr>
                </a:solidFill>
              </a:rPr>
              <a:t>Económicamente la población que reside en este lugar son de un grupo social medio bajo.</a:t>
            </a:r>
          </a:p>
          <a:p>
            <a:pPr marL="233363" indent="-233363" algn="just">
              <a:buClr>
                <a:prstClr val="black">
                  <a:lumMod val="50000"/>
                  <a:lumOff val="50000"/>
                </a:prstClr>
              </a:buClr>
              <a:buSzPct val="94000"/>
              <a:buFont typeface="Calibri" pitchFamily="34" charset="0"/>
              <a:buChar char="»"/>
            </a:pPr>
            <a:r>
              <a:rPr lang="es-ES" sz="2400" dirty="0" smtClean="0">
                <a:solidFill>
                  <a:prstClr val="black">
                    <a:lumMod val="75000"/>
                    <a:lumOff val="25000"/>
                  </a:prstClr>
                </a:solidFill>
              </a:rPr>
              <a:t> El crecimiento de la expansión de la zona urbana se realiza de manera desordenada sin tener en cuenta estudios de zonificación y aptitud del suelo.</a:t>
            </a:r>
          </a:p>
          <a:p>
            <a:pPr marL="233363" indent="-233363" algn="just">
              <a:buClr>
                <a:prstClr val="black">
                  <a:lumMod val="50000"/>
                  <a:lumOff val="50000"/>
                </a:prstClr>
              </a:buClr>
              <a:buSzPct val="94000"/>
              <a:buFont typeface="Calibri" pitchFamily="34" charset="0"/>
              <a:buChar char="»"/>
            </a:pPr>
            <a:r>
              <a:rPr lang="es-ES" sz="2400" dirty="0" smtClean="0">
                <a:solidFill>
                  <a:prstClr val="black">
                    <a:lumMod val="75000"/>
                    <a:lumOff val="25000"/>
                  </a:prstClr>
                </a:solidFill>
              </a:rPr>
              <a:t>Por estar ubicado en una zona de fuertes pendientes el acceso a las viviendas se realiza por escalinatas, que en caso de desastres la prestación de ayuda se vería limitados.</a:t>
            </a:r>
          </a:p>
          <a:p>
            <a:pPr marL="233363" indent="-233363">
              <a:buClr>
                <a:prstClr val="black">
                  <a:lumMod val="50000"/>
                  <a:lumOff val="50000"/>
                </a:prstClr>
              </a:buClr>
              <a:buSzPct val="94000"/>
              <a:buFont typeface="Calibri" pitchFamily="34" charset="0"/>
              <a:buChar char="»"/>
            </a:pPr>
            <a:endParaRPr lang="es-ES" sz="2400" dirty="0" smtClean="0">
              <a:solidFill>
                <a:prstClr val="black">
                  <a:lumMod val="75000"/>
                  <a:lumOff val="25000"/>
                </a:prstClr>
              </a:solidFill>
            </a:endParaRPr>
          </a:p>
          <a:p>
            <a:pPr marL="233363" indent="-233363">
              <a:buClr>
                <a:prstClr val="black">
                  <a:lumMod val="50000"/>
                  <a:lumOff val="50000"/>
                </a:prstClr>
              </a:buClr>
              <a:buSzPct val="94000"/>
              <a:buFont typeface="Calibri" pitchFamily="34" charset="0"/>
              <a:buChar char="»"/>
            </a:pPr>
            <a:endParaRPr lang="es-ES" dirty="0">
              <a:solidFill>
                <a:prstClr val="black"/>
              </a:solidFill>
            </a:endParaRPr>
          </a:p>
          <a:p>
            <a:pPr marL="233363" indent="-233363">
              <a:lnSpc>
                <a:spcPct val="80000"/>
              </a:lnSpc>
              <a:buClr>
                <a:prstClr val="black">
                  <a:lumMod val="50000"/>
                  <a:lumOff val="50000"/>
                </a:prstClr>
              </a:buClr>
              <a:buSzPct val="94000"/>
              <a:buFont typeface="Calibri" pitchFamily="34" charset="0"/>
              <a:buChar char="»"/>
            </a:pPr>
            <a:endParaRPr lang="es-ES" sz="2400" dirty="0">
              <a:solidFill>
                <a:prstClr val="black">
                  <a:lumMod val="75000"/>
                  <a:lumOff val="25000"/>
                </a:prstClr>
              </a:solidFill>
            </a:endParaRPr>
          </a:p>
        </p:txBody>
      </p:sp>
      <p:sp>
        <p:nvSpPr>
          <p:cNvPr id="18" name="Title 17"/>
          <p:cNvSpPr>
            <a:spLocks noGrp="1"/>
          </p:cNvSpPr>
          <p:nvPr>
            <p:ph type="title"/>
          </p:nvPr>
        </p:nvSpPr>
        <p:spPr/>
        <p:txBody>
          <a:bodyPr wrap="square" bIns="0">
            <a:normAutofit/>
          </a:bodyPr>
          <a:lstStyle/>
          <a:p>
            <a:pPr lvl="0">
              <a:spcBef>
                <a:spcPts val="0"/>
              </a:spcBef>
            </a:pPr>
            <a:r>
              <a:rPr lang="es-ES" sz="2800" b="1" dirty="0" smtClean="0">
                <a:solidFill>
                  <a:prstClr val="black">
                    <a:lumMod val="85000"/>
                    <a:lumOff val="15000"/>
                  </a:prstClr>
                </a:solidFill>
                <a:ea typeface="+mn-ea"/>
                <a:cs typeface="+mn-cs"/>
              </a:rPr>
              <a:t>Problemática de la Zona de Estudio</a:t>
            </a:r>
            <a:endParaRPr lang="es-E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67544" y="332656"/>
            <a:ext cx="5040560" cy="5724644"/>
          </a:xfrm>
          <a:prstGeom prst="rect">
            <a:avLst/>
          </a:prstGeom>
          <a:noFill/>
        </p:spPr>
        <p:txBody>
          <a:bodyPr wrap="square" rtlCol="0">
            <a:spAutoFit/>
          </a:bodyPr>
          <a:lstStyle/>
          <a:p>
            <a:pPr algn="ctr"/>
            <a:r>
              <a:rPr lang="es-PE"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INTRODUCCIÓN</a:t>
            </a:r>
          </a:p>
          <a:p>
            <a:pPr algn="just"/>
            <a:endParaRPr lang="es-PE" dirty="0"/>
          </a:p>
          <a:p>
            <a:pPr algn="just"/>
            <a:r>
              <a:rPr lang="es-PE" dirty="0" smtClean="0"/>
              <a:t>El presente trabajo fue realizado con la finalidad de identificar temas sobre Geografía Humana, relacionados a los aspectos de Educación y Economía.</a:t>
            </a:r>
          </a:p>
          <a:p>
            <a:pPr algn="just"/>
            <a:r>
              <a:rPr lang="es-PE" dirty="0" smtClean="0"/>
              <a:t>El trabajo realizado se ubica en las coordenadas   71° 51” 0.4’  a 71° 57” 47.6’ Longitud Oeste, 13° 30” 44’ a 13° 31” 15.3’ Latitud Sur; sector </a:t>
            </a:r>
            <a:r>
              <a:rPr lang="es-PE" dirty="0" err="1" smtClean="0"/>
              <a:t>Occhullo</a:t>
            </a:r>
            <a:r>
              <a:rPr lang="es-PE" dirty="0" smtClean="0"/>
              <a:t> Alto Distrito del Cusco  Provincia y Departamento del Cusco. El propósito es recopilar información de Centros Educativos y Centros Comerciales, las mismas que consideramos de importancia en un escenario de riesgos.</a:t>
            </a:r>
          </a:p>
          <a:p>
            <a:pPr algn="just"/>
            <a:r>
              <a:rPr lang="es-PE" dirty="0" smtClean="0"/>
              <a:t>Así mismo podemos decir que el lugar de estudio se caracteriza por ser una Zona de Alto Riesgo, por estar ubicado en una Geomorfología de fuertes pendientes y suelo frágiles.    </a:t>
            </a:r>
          </a:p>
          <a:p>
            <a:endParaRPr lang="es-PE" dirty="0"/>
          </a:p>
          <a:p>
            <a:endParaRPr lang="es-PE" dirty="0"/>
          </a:p>
        </p:txBody>
      </p:sp>
      <p:pic>
        <p:nvPicPr>
          <p:cNvPr id="4" name="Imagen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24128" y="1484784"/>
            <a:ext cx="3165816" cy="4221088"/>
          </a:xfrm>
          <a:prstGeom prst="rect">
            <a:avLst/>
          </a:prstGeom>
          <a:ln>
            <a:noFill/>
          </a:ln>
          <a:effectLst>
            <a:softEdge rad="112500"/>
          </a:effectLst>
        </p:spPr>
      </p:pic>
    </p:spTree>
    <p:extLst>
      <p:ext uri="{BB962C8B-B14F-4D97-AF65-F5344CB8AC3E}">
        <p14:creationId xmlns:p14="http://schemas.microsoft.com/office/powerpoint/2010/main" val="3717099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smtClean="0"/>
              <a:t>Problemática y Limitaciones para la elaboración de </a:t>
            </a:r>
            <a:r>
              <a:rPr lang="es-PE" dirty="0" err="1" smtClean="0"/>
              <a:t>Py</a:t>
            </a:r>
            <a:r>
              <a:rPr lang="es-PE" dirty="0" smtClean="0"/>
              <a:t>.</a:t>
            </a:r>
            <a:endParaRPr lang="es-PE" dirty="0"/>
          </a:p>
        </p:txBody>
      </p:sp>
      <p:sp>
        <p:nvSpPr>
          <p:cNvPr id="3" name="Marcador de contenido 2"/>
          <p:cNvSpPr>
            <a:spLocks noGrp="1"/>
          </p:cNvSpPr>
          <p:nvPr>
            <p:ph idx="1"/>
          </p:nvPr>
        </p:nvSpPr>
        <p:spPr>
          <a:xfrm>
            <a:off x="971600" y="1556792"/>
            <a:ext cx="7488832" cy="2880319"/>
          </a:xfrm>
        </p:spPr>
        <p:txBody>
          <a:bodyPr>
            <a:normAutofit fontScale="92500"/>
          </a:bodyPr>
          <a:lstStyle/>
          <a:p>
            <a:pPr marL="457200">
              <a:buFont typeface="Wingdings" panose="05000000000000000000" pitchFamily="2" charset="2"/>
              <a:buChar char="Ø"/>
            </a:pPr>
            <a:r>
              <a:rPr lang="es-PE" sz="2800" dirty="0" smtClean="0"/>
              <a:t>La accesibilidad y transporte a la zona es escaso.</a:t>
            </a:r>
          </a:p>
          <a:p>
            <a:pPr marL="457200">
              <a:buFont typeface="Wingdings" panose="05000000000000000000" pitchFamily="2" charset="2"/>
              <a:buChar char="Ø"/>
            </a:pPr>
            <a:r>
              <a:rPr lang="es-ES" sz="2800" dirty="0">
                <a:solidFill>
                  <a:prstClr val="black">
                    <a:lumMod val="75000"/>
                    <a:lumOff val="25000"/>
                  </a:prstClr>
                </a:solidFill>
              </a:rPr>
              <a:t>Tecnología ineficiente.</a:t>
            </a:r>
          </a:p>
          <a:p>
            <a:pPr marL="457200">
              <a:buFont typeface="Wingdings" panose="05000000000000000000" pitchFamily="2" charset="2"/>
              <a:buChar char="Ø"/>
            </a:pPr>
            <a:r>
              <a:rPr lang="es-PE" sz="2800" dirty="0" smtClean="0"/>
              <a:t>Por parte de la población existe desconocimiento para brindar información.</a:t>
            </a:r>
          </a:p>
          <a:p>
            <a:pPr marL="457200">
              <a:buFont typeface="Wingdings" panose="05000000000000000000" pitchFamily="2" charset="2"/>
              <a:buChar char="Ø"/>
            </a:pPr>
            <a:r>
              <a:rPr lang="es-PE" sz="2800" dirty="0" smtClean="0"/>
              <a:t>Inexistencia de Centros comerciales que mayor abasto en la zona.</a:t>
            </a:r>
          </a:p>
          <a:p>
            <a:pPr marL="457200">
              <a:buFont typeface="Wingdings" panose="05000000000000000000" pitchFamily="2" charset="2"/>
              <a:buChar char="Ø"/>
            </a:pPr>
            <a:endParaRPr lang="es-PE" sz="2000" dirty="0" smtClean="0"/>
          </a:p>
          <a:p>
            <a:pPr marL="457200">
              <a:buFont typeface="Wingdings" panose="05000000000000000000" pitchFamily="2" charset="2"/>
              <a:buChar char="Ø"/>
            </a:pPr>
            <a:endParaRPr lang="es-PE" sz="2000" dirty="0"/>
          </a:p>
        </p:txBody>
      </p:sp>
    </p:spTree>
    <p:extLst>
      <p:ext uri="{BB962C8B-B14F-4D97-AF65-F5344CB8AC3E}">
        <p14:creationId xmlns:p14="http://schemas.microsoft.com/office/powerpoint/2010/main" val="3436100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Lecciones Aprendidas</a:t>
            </a:r>
            <a:endParaRPr lang="es-PE" dirty="0"/>
          </a:p>
        </p:txBody>
      </p:sp>
      <p:sp>
        <p:nvSpPr>
          <p:cNvPr id="3" name="Marcador de contenido 2"/>
          <p:cNvSpPr>
            <a:spLocks noGrp="1"/>
          </p:cNvSpPr>
          <p:nvPr>
            <p:ph idx="1"/>
          </p:nvPr>
        </p:nvSpPr>
        <p:spPr>
          <a:xfrm>
            <a:off x="436180" y="1340768"/>
            <a:ext cx="8229600" cy="4525963"/>
          </a:xfrm>
        </p:spPr>
        <p:txBody>
          <a:bodyPr>
            <a:normAutofit lnSpcReduction="10000"/>
          </a:bodyPr>
          <a:lstStyle/>
          <a:p>
            <a:r>
              <a:rPr lang="es-PE" dirty="0" smtClean="0"/>
              <a:t>Uso de Herramientas Tecnologías para el procesamiento de la información(aplicaciones).</a:t>
            </a:r>
          </a:p>
          <a:p>
            <a:r>
              <a:rPr lang="es-PE" dirty="0" smtClean="0"/>
              <a:t>Como recopilar información para un estudio relacionado con la Geografía Humana.</a:t>
            </a:r>
          </a:p>
          <a:p>
            <a:r>
              <a:rPr lang="es-PE" dirty="0" smtClean="0"/>
              <a:t>Recopilación, Procesamiento y análisis de información a través de una Base de datos de Geografía Humana.</a:t>
            </a:r>
          </a:p>
          <a:p>
            <a:r>
              <a:rPr lang="es-PE" dirty="0" smtClean="0"/>
              <a:t>Corto tiempo de recopilación de información. </a:t>
            </a:r>
          </a:p>
          <a:p>
            <a:endParaRPr lang="es-PE" dirty="0" smtClean="0"/>
          </a:p>
          <a:p>
            <a:endParaRPr lang="es-PE" dirty="0"/>
          </a:p>
        </p:txBody>
      </p:sp>
    </p:spTree>
    <p:extLst>
      <p:ext uri="{BB962C8B-B14F-4D97-AF65-F5344CB8AC3E}">
        <p14:creationId xmlns:p14="http://schemas.microsoft.com/office/powerpoint/2010/main" val="296403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lnSpcReduction="10000"/>
            <a:scene3d>
              <a:camera prst="orthographicFront"/>
              <a:lightRig rig="soft" dir="t">
                <a:rot lat="0" lon="0" rev="17220000"/>
              </a:lightRig>
            </a:scene3d>
            <a:sp3d prstMaterial="softEdge"/>
          </a:bodyPr>
          <a:lstStyle/>
          <a:p>
            <a:pPr>
              <a:lnSpc>
                <a:spcPct val="87000"/>
              </a:lnSpc>
              <a:spcBef>
                <a:spcPct val="0"/>
              </a:spcBef>
              <a:defRPr lang="es-ES"/>
            </a:pPr>
            <a:r>
              <a:rPr lang="es-ES" sz="4400">
                <a:solidFill>
                  <a:srgbClr val="92D050"/>
                </a:solidFill>
              </a:rPr>
              <a:t/>
            </a:r>
            <a:br>
              <a:rPr lang="es-ES" sz="4400">
                <a:solidFill>
                  <a:srgbClr val="92D050"/>
                </a:solidFill>
              </a:rPr>
            </a:br>
            <a:r>
              <a:rPr lang="es-ES" sz="5600" b="1">
                <a:solidFill>
                  <a:srgbClr val="92D050"/>
                </a:solidFill>
                <a:latin typeface="Arial" pitchFamily="34" charset="0"/>
                <a:cs typeface="Arial" pitchFamily="34" charset="0"/>
              </a:rPr>
              <a:t>¿Cuál es el mensaje</a:t>
            </a: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4" name="Title 3"/>
          <p:cNvSpPr txBox="1">
            <a:spLocks/>
          </p:cNvSpPr>
          <p:nvPr/>
        </p:nvSpPr>
        <p:spPr>
          <a:xfrm>
            <a:off x="287760" y="3125815"/>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lang="es-ES" sz="4400" kern="1200">
                <a:solidFill>
                  <a:schemeClr val="tx1"/>
                </a:solidFill>
                <a:latin typeface="+mj-lt"/>
                <a:ea typeface="+mj-ea"/>
                <a:cs typeface="+mj-cs"/>
              </a:defRPr>
            </a:lvl1pPr>
          </a:lstStyle>
          <a:p>
            <a:pPr algn="l">
              <a:lnSpc>
                <a:spcPct val="87000"/>
              </a:lnSpc>
            </a:pPr>
            <a:r>
              <a:rPr lang="es-ES" sz="5600" dirty="0"/>
              <a:t/>
            </a:r>
            <a:br>
              <a:rPr lang="es-ES" sz="5600" dirty="0"/>
            </a:br>
            <a:r>
              <a:rPr lang="es-ES" sz="5600" b="1" dirty="0" smtClean="0">
                <a:solidFill>
                  <a:schemeClr val="bg1"/>
                </a:solidFill>
                <a:latin typeface="Arial" pitchFamily="34" charset="0"/>
                <a:cs typeface="Arial" pitchFamily="34" charset="0"/>
              </a:rPr>
              <a:t>GRACIAS!!!</a:t>
            </a:r>
            <a:endParaRPr lang="es-E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s-ES" sz="4000" b="1" dirty="0" smtClean="0">
                <a:solidFill>
                  <a:schemeClr val="tx1">
                    <a:lumMod val="85000"/>
                    <a:lumOff val="15000"/>
                  </a:schemeClr>
                </a:solidFill>
                <a:latin typeface="+mj-lt"/>
              </a:rPr>
              <a:t>Contenido:</a:t>
            </a:r>
            <a:endParaRPr lang="es-E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s-ES" sz="2000" b="1" dirty="0" smtClean="0">
                <a:solidFill>
                  <a:schemeClr val="tx1">
                    <a:lumMod val="75000"/>
                    <a:lumOff val="25000"/>
                  </a:schemeClr>
                </a:solidFill>
              </a:rPr>
              <a:t>Grupo N°2</a:t>
            </a:r>
          </a:p>
          <a:p>
            <a:pPr algn="r"/>
            <a:endParaRPr lang="es-E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rgbClr val="FF6600"/>
                </a:solidFill>
              </a:rPr>
              <a:t>           </a:t>
            </a:r>
          </a:p>
        </p:txBody>
      </p:sp>
      <p:grpSp>
        <p:nvGrpSpPr>
          <p:cNvPr id="26" name="Group 25"/>
          <p:cNvGrpSpPr/>
          <p:nvPr/>
        </p:nvGrpSpPr>
        <p:grpSpPr>
          <a:xfrm>
            <a:off x="680257" y="1557456"/>
            <a:ext cx="2141000" cy="2708434"/>
            <a:chOff x="680257" y="1557456"/>
            <a:chExt cx="21410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s-ES" sz="17000" b="1" dirty="0">
                  <a:solidFill>
                    <a:srgbClr val="F26200">
                      <a:alpha val="40000"/>
                    </a:srgbClr>
                  </a:solidFill>
                  <a:latin typeface="+mj-lt"/>
                  <a:cs typeface="Arial" pitchFamily="34" charset="0"/>
                </a:rPr>
                <a:t>1</a:t>
              </a:r>
            </a:p>
          </p:txBody>
        </p:sp>
        <p:sp>
          <p:nvSpPr>
            <p:cNvPr id="13" name="TextBox 12"/>
            <p:cNvSpPr txBox="1"/>
            <p:nvPr/>
          </p:nvSpPr>
          <p:spPr>
            <a:xfrm>
              <a:off x="680257" y="2659468"/>
              <a:ext cx="2141000" cy="1009609"/>
            </a:xfrm>
            <a:prstGeom prst="rect">
              <a:avLst/>
            </a:prstGeom>
            <a:noFill/>
          </p:spPr>
          <p:txBody>
            <a:bodyPr wrap="square" rtlCol="0">
              <a:normAutofit/>
            </a:bodyPr>
            <a:lstStyle/>
            <a:p>
              <a:pPr algn="ctr">
                <a:lnSpc>
                  <a:spcPct val="80000"/>
                </a:lnSpc>
              </a:pPr>
              <a:r>
                <a:rPr lang="es-ES" sz="2400" b="1" spc="60" dirty="0" smtClean="0">
                  <a:solidFill>
                    <a:schemeClr val="bg1"/>
                  </a:solidFill>
                  <a:effectLst>
                    <a:outerShdw blurRad="50800" dist="25400" dir="5400000" algn="t" rotWithShape="0">
                      <a:prstClr val="black">
                        <a:alpha val="15000"/>
                      </a:prstClr>
                    </a:outerShdw>
                  </a:effectLst>
                </a:rPr>
                <a:t>Identificación del ámbito de estudio</a:t>
              </a:r>
              <a:endParaRPr lang="es-E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14514" y="2229668"/>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grpSp>
      <p:grpSp>
        <p:nvGrpSpPr>
          <p:cNvPr id="23" name="Group 22"/>
          <p:cNvGrpSpPr/>
          <p:nvPr/>
        </p:nvGrpSpPr>
        <p:grpSpPr>
          <a:xfrm>
            <a:off x="3575711" y="1620692"/>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s-ES" sz="17000" b="1" dirty="0">
                  <a:solidFill>
                    <a:srgbClr val="2A7A9E">
                      <a:alpha val="40000"/>
                    </a:srgbClr>
                  </a:solidFill>
                  <a:latin typeface="+mj-lt"/>
                  <a:cs typeface="Arial" pitchFamily="34" charset="0"/>
                </a:rPr>
                <a:t>2</a:t>
              </a:r>
            </a:p>
          </p:txBody>
        </p:sp>
        <p:sp>
          <p:nvSpPr>
            <p:cNvPr id="16" name="TextBox 15"/>
            <p:cNvSpPr txBox="1"/>
            <p:nvPr/>
          </p:nvSpPr>
          <p:spPr>
            <a:xfrm>
              <a:off x="3653711" y="2724506"/>
              <a:ext cx="1931160" cy="762135"/>
            </a:xfrm>
            <a:prstGeom prst="rect">
              <a:avLst/>
            </a:prstGeom>
            <a:noFill/>
          </p:spPr>
          <p:txBody>
            <a:bodyPr wrap="square" rtlCol="0">
              <a:normAutofit fontScale="85000" lnSpcReduction="10000"/>
            </a:bodyPr>
            <a:lstStyle/>
            <a:p>
              <a:pPr algn="ctr">
                <a:lnSpc>
                  <a:spcPct val="80000"/>
                </a:lnSpc>
              </a:pPr>
              <a:r>
                <a:rPr lang="es-ES" sz="2300" b="1" spc="60" dirty="0" smtClean="0">
                  <a:solidFill>
                    <a:schemeClr val="bg1"/>
                  </a:solidFill>
                  <a:effectLst>
                    <a:outerShdw blurRad="50800" dist="25400" dir="5400000" algn="t" rotWithShape="0">
                      <a:prstClr val="black">
                        <a:alpha val="15000"/>
                      </a:prstClr>
                    </a:outerShdw>
                  </a:effectLst>
                </a:rPr>
                <a:t>Recolección de Información y Procesamiento</a:t>
              </a:r>
              <a:endParaRPr lang="es-ES" sz="2300" b="1" spc="60" dirty="0">
                <a:solidFill>
                  <a:schemeClr val="bg1"/>
                </a:solidFill>
                <a:effectLst>
                  <a:outerShdw blurRad="50800" dist="25400" dir="5400000" algn="t" rotWithShape="0">
                    <a:prstClr val="black">
                      <a:alpha val="15000"/>
                    </a:prstClr>
                  </a:outerShdw>
                </a:effectLst>
              </a:endParaRPr>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s-ES" sz="17000" b="1" dirty="0">
                  <a:solidFill>
                    <a:srgbClr val="65B131">
                      <a:alpha val="64000"/>
                    </a:srgbClr>
                  </a:solidFill>
                  <a:latin typeface="+mj-lt"/>
                  <a:cs typeface="Arial" pitchFamily="34" charset="0"/>
                </a:rPr>
                <a:t>3</a:t>
              </a:r>
            </a:p>
          </p:txBody>
        </p:sp>
        <p:sp>
          <p:nvSpPr>
            <p:cNvPr id="18" name="TextBox 17"/>
            <p:cNvSpPr txBox="1"/>
            <p:nvPr/>
          </p:nvSpPr>
          <p:spPr>
            <a:xfrm>
              <a:off x="6445152" y="2744270"/>
              <a:ext cx="1931160" cy="840004"/>
            </a:xfrm>
            <a:prstGeom prst="rect">
              <a:avLst/>
            </a:prstGeom>
            <a:noFill/>
          </p:spPr>
          <p:txBody>
            <a:bodyPr wrap="square" rtlCol="0">
              <a:normAutofit/>
            </a:bodyPr>
            <a:lstStyle/>
            <a:p>
              <a:pPr algn="ctr">
                <a:lnSpc>
                  <a:spcPct val="80000"/>
                </a:lnSpc>
              </a:pPr>
              <a:r>
                <a:rPr lang="es-ES" sz="2300" b="1" spc="60" dirty="0" smtClean="0">
                  <a:solidFill>
                    <a:schemeClr val="bg1"/>
                  </a:solidFill>
                  <a:effectLst>
                    <a:outerShdw blurRad="50800" dist="25400" dir="5400000" algn="t" rotWithShape="0">
                      <a:prstClr val="black">
                        <a:alpha val="15000"/>
                      </a:prstClr>
                    </a:outerShdw>
                  </a:effectLst>
                </a:rPr>
                <a:t>Diseño de Mapas</a:t>
              </a:r>
              <a:endParaRPr lang="es-E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497304" y="1972535"/>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grpSp>
      <p:pic>
        <p:nvPicPr>
          <p:cNvPr id="7" name="Imagen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0499" y="4035708"/>
            <a:ext cx="2987824" cy="2240868"/>
          </a:xfrm>
          <a:prstGeom prst="rect">
            <a:avLst/>
          </a:prstGeom>
          <a:ln>
            <a:noFill/>
          </a:ln>
          <a:effectLst>
            <a:softEdge rad="112500"/>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lnSpc>
                <a:spcPct val="80000"/>
              </a:lnSpc>
            </a:pPr>
            <a:r>
              <a:rPr lang="es-ES" sz="4000" spc="60" dirty="0">
                <a:effectLst>
                  <a:outerShdw blurRad="50800" dist="25400" dir="5400000" algn="t" rotWithShape="0">
                    <a:prstClr val="black">
                      <a:alpha val="15000"/>
                    </a:prstClr>
                  </a:outerShdw>
                </a:effectLst>
              </a:rPr>
              <a:t>Localización de Estudio y Temática</a:t>
            </a:r>
            <a:endParaRPr lang="es-ES" sz="4000" dirty="0">
              <a:effectLst>
                <a:outerShdw blurRad="50800" dist="25400" dir="5400000" algn="t" rotWithShape="0">
                  <a:prstClr val="black">
                    <a:alpha val="15000"/>
                  </a:prstClr>
                </a:outerShdw>
              </a:effectLst>
            </a:endParaRPr>
          </a:p>
        </p:txBody>
      </p:sp>
      <p:sp>
        <p:nvSpPr>
          <p:cNvPr id="5" name="Text Placeholder 4"/>
          <p:cNvSpPr>
            <a:spLocks noGrp="1"/>
          </p:cNvSpPr>
          <p:nvPr>
            <p:ph type="body" idx="1"/>
          </p:nvPr>
        </p:nvSpPr>
        <p:spPr/>
        <p:txBody>
          <a:bodyPr/>
          <a:lstStyle/>
          <a:p>
            <a:pPr lvl="0">
              <a:spcBef>
                <a:spcPts val="0"/>
              </a:spcBef>
            </a:pPr>
            <a:r>
              <a:rPr lang="es-ES" sz="1700" b="1" dirty="0" smtClean="0">
                <a:solidFill>
                  <a:prstClr val="black">
                    <a:lumMod val="75000"/>
                    <a:lumOff val="25000"/>
                  </a:prstClr>
                </a:solidFill>
              </a:rPr>
              <a:t>Grupo N°2</a:t>
            </a:r>
            <a:endParaRPr lang="es-ES" sz="1700" b="1" dirty="0">
              <a:solidFill>
                <a:prstClr val="black">
                  <a:lumMod val="75000"/>
                  <a:lumOff val="25000"/>
                </a:prstClr>
              </a:solidFill>
            </a:endParaRP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s-ES" sz="17000" b="1">
                <a:solidFill>
                  <a:srgbClr val="F26200">
                    <a:alpha val="40000"/>
                  </a:srgbClr>
                </a:solidFill>
                <a:cs typeface="Arial" pitchFamily="34" charset="0"/>
              </a:rPr>
              <a:t>1</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spcBef>
                <a:spcPts val="0"/>
              </a:spcBef>
            </a:pPr>
            <a:r>
              <a:rPr lang="es-ES" sz="2800" b="1" dirty="0" smtClean="0">
                <a:solidFill>
                  <a:prstClr val="black">
                    <a:lumMod val="85000"/>
                    <a:lumOff val="15000"/>
                  </a:prstClr>
                </a:solidFill>
                <a:latin typeface="+mn-lt"/>
                <a:ea typeface="+mn-ea"/>
                <a:cs typeface="+mn-cs"/>
              </a:rPr>
              <a:t>Selección De La Ubicación a Estudiar</a:t>
            </a:r>
            <a:endParaRPr lang="es-ES" dirty="0">
              <a:latin typeface="+mn-lt"/>
            </a:endParaRPr>
          </a:p>
        </p:txBody>
      </p:sp>
      <p:pic>
        <p:nvPicPr>
          <p:cNvPr id="3" name="Imagen 2"/>
          <p:cNvPicPr>
            <a:picLocks noChangeAspect="1"/>
          </p:cNvPicPr>
          <p:nvPr/>
        </p:nvPicPr>
        <p:blipFill rotWithShape="1">
          <a:blip r:embed="rId4"/>
          <a:srcRect r="1594" b="717"/>
          <a:stretch/>
        </p:blipFill>
        <p:spPr>
          <a:xfrm>
            <a:off x="428566" y="1133544"/>
            <a:ext cx="8244408" cy="5724456"/>
          </a:xfrm>
          <a:prstGeom prst="rect">
            <a:avLst/>
          </a:prstGeom>
        </p:spPr>
      </p:pic>
      <p:cxnSp>
        <p:nvCxnSpPr>
          <p:cNvPr id="6" name="Conector recto de flecha 5"/>
          <p:cNvCxnSpPr/>
          <p:nvPr/>
        </p:nvCxnSpPr>
        <p:spPr>
          <a:xfrm flipV="1">
            <a:off x="2627784" y="3480857"/>
            <a:ext cx="1800200" cy="9361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CuadroTexto 6"/>
          <p:cNvSpPr txBox="1"/>
          <p:nvPr/>
        </p:nvSpPr>
        <p:spPr>
          <a:xfrm>
            <a:off x="4427984" y="2509148"/>
            <a:ext cx="1446478" cy="1200329"/>
          </a:xfrm>
          <a:prstGeom prst="rect">
            <a:avLst/>
          </a:prstGeom>
          <a:noFill/>
        </p:spPr>
        <p:txBody>
          <a:bodyPr wrap="square" rtlCol="0">
            <a:spAutoFit/>
          </a:bodyPr>
          <a:lstStyle/>
          <a:p>
            <a:r>
              <a:rPr lang="es-PE" dirty="0" smtClean="0">
                <a:solidFill>
                  <a:schemeClr val="accent1">
                    <a:lumMod val="40000"/>
                    <a:lumOff val="60000"/>
                  </a:schemeClr>
                </a:solidFill>
              </a:rPr>
              <a:t>Grupo N°2</a:t>
            </a:r>
          </a:p>
          <a:p>
            <a:r>
              <a:rPr lang="es-PE" dirty="0" smtClean="0">
                <a:solidFill>
                  <a:schemeClr val="accent1">
                    <a:lumMod val="40000"/>
                    <a:lumOff val="60000"/>
                  </a:schemeClr>
                </a:solidFill>
              </a:rPr>
              <a:t>Zona </a:t>
            </a:r>
            <a:r>
              <a:rPr lang="es-PE" dirty="0" err="1" smtClean="0">
                <a:solidFill>
                  <a:schemeClr val="accent1">
                    <a:lumMod val="40000"/>
                    <a:lumOff val="60000"/>
                  </a:schemeClr>
                </a:solidFill>
              </a:rPr>
              <a:t>NorEste</a:t>
            </a:r>
            <a:endParaRPr lang="es-PE" dirty="0" smtClean="0">
              <a:solidFill>
                <a:schemeClr val="accent1">
                  <a:lumMod val="40000"/>
                  <a:lumOff val="60000"/>
                </a:schemeClr>
              </a:solidFill>
            </a:endParaRPr>
          </a:p>
          <a:p>
            <a:r>
              <a:rPr lang="es-PE" dirty="0" smtClean="0">
                <a:solidFill>
                  <a:schemeClr val="accent1">
                    <a:lumMod val="40000"/>
                    <a:lumOff val="60000"/>
                  </a:schemeClr>
                </a:solidFill>
              </a:rPr>
              <a:t>De la UNSAAC</a:t>
            </a:r>
            <a:endParaRPr lang="es-PE" dirty="0">
              <a:solidFill>
                <a:schemeClr val="accent1">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s-ES" sz="3200" b="1" dirty="0" smtClean="0">
                <a:solidFill>
                  <a:prstClr val="white"/>
                </a:solidFill>
              </a:rPr>
              <a:t>Temática de estudio</a:t>
            </a:r>
            <a:endParaRPr lang="es-ES" sz="3200" dirty="0">
              <a:solidFill>
                <a:prstClr val="white"/>
              </a:solidFill>
            </a:endParaRPr>
          </a:p>
        </p:txBody>
      </p:sp>
      <p:sp>
        <p:nvSpPr>
          <p:cNvPr id="3" name="TextBox 2"/>
          <p:cNvSpPr txBox="1"/>
          <p:nvPr/>
        </p:nvSpPr>
        <p:spPr>
          <a:xfrm>
            <a:off x="1523999" y="404664"/>
            <a:ext cx="7391401" cy="1903108"/>
          </a:xfrm>
          <a:prstGeom prst="rect">
            <a:avLst/>
          </a:prstGeom>
          <a:noFill/>
        </p:spPr>
        <p:txBody>
          <a:bodyPr wrap="square" rtlCol="0">
            <a:normAutofit/>
          </a:bodyPr>
          <a:lstStyle/>
          <a:p>
            <a:r>
              <a:rPr lang="es-ES" sz="2800" b="1" dirty="0" smtClean="0">
                <a:solidFill>
                  <a:prstClr val="black">
                    <a:lumMod val="50000"/>
                    <a:lumOff val="50000"/>
                  </a:prstClr>
                </a:solidFill>
              </a:rPr>
              <a:t>Selección de Capa Temática</a:t>
            </a:r>
            <a:endParaRPr lang="es-ES" sz="2800" b="1" dirty="0">
              <a:solidFill>
                <a:prstClr val="black">
                  <a:lumMod val="50000"/>
                  <a:lumOff val="50000"/>
                </a:prstClr>
              </a:solidFill>
            </a:endParaRPr>
          </a:p>
          <a:p>
            <a:pPr>
              <a:lnSpc>
                <a:spcPct val="30000"/>
              </a:lnSpc>
            </a:pPr>
            <a:endParaRPr lang="es-ES" dirty="0">
              <a:solidFill>
                <a:prstClr val="black"/>
              </a:solidFill>
            </a:endParaRPr>
          </a:p>
          <a:p>
            <a:r>
              <a:rPr lang="es-ES" sz="2200" dirty="0" smtClean="0">
                <a:solidFill>
                  <a:prstClr val="black">
                    <a:lumMod val="85000"/>
                    <a:lumOff val="15000"/>
                  </a:prstClr>
                </a:solidFill>
              </a:rPr>
              <a:t>De acuerdo a la zona de estudio se considero la temática HG: </a:t>
            </a:r>
          </a:p>
          <a:p>
            <a:r>
              <a:rPr lang="es-ES" sz="2200" b="1" dirty="0" smtClean="0">
                <a:solidFill>
                  <a:srgbClr val="2C99FC"/>
                </a:solidFill>
              </a:rPr>
              <a:t>Economía.</a:t>
            </a:r>
          </a:p>
          <a:p>
            <a:r>
              <a:rPr lang="es-ES" sz="2200" b="1" dirty="0" smtClean="0">
                <a:solidFill>
                  <a:srgbClr val="2C99FC"/>
                </a:solidFill>
              </a:rPr>
              <a:t>Educación</a:t>
            </a:r>
            <a:endParaRPr lang="es-ES" sz="2200" b="1" dirty="0">
              <a:solidFill>
                <a:srgbClr val="2C99FC"/>
              </a:solidFill>
            </a:endParaRPr>
          </a:p>
          <a:p>
            <a:endParaRPr lang="es-ES" sz="2200" dirty="0">
              <a:solidFill>
                <a:srgbClr val="2C99FC"/>
              </a:solidFill>
            </a:endParaRPr>
          </a:p>
          <a:p>
            <a:endParaRPr lang="es-ES" sz="1900" dirty="0">
              <a:solidFill>
                <a:srgbClr val="2C99FC"/>
              </a:solidFill>
            </a:endParaRPr>
          </a:p>
          <a:p>
            <a:endParaRPr lang="es-ES" dirty="0">
              <a:solidFill>
                <a:prstClr val="black"/>
              </a:solidFill>
            </a:endParaRPr>
          </a:p>
        </p:txBody>
      </p:sp>
      <p:grpSp>
        <p:nvGrpSpPr>
          <p:cNvPr id="4" name="Group 3"/>
          <p:cNvGrpSpPr/>
          <p:nvPr/>
        </p:nvGrpSpPr>
        <p:grpSpPr>
          <a:xfrm>
            <a:off x="6948264" y="3442751"/>
            <a:ext cx="2003397" cy="1600200"/>
            <a:chOff x="6413721" y="3701144"/>
            <a:chExt cx="2645231" cy="1143000"/>
          </a:xfrm>
        </p:grpSpPr>
        <p:sp>
          <p:nvSpPr>
            <p:cNvPr id="15" name="Rectangle 14"/>
            <p:cNvSpPr/>
            <p:nvPr/>
          </p:nvSpPr>
          <p:spPr>
            <a:xfrm>
              <a:off x="6740294" y="3701144"/>
              <a:ext cx="2318658" cy="1143000"/>
            </a:xfrm>
            <a:prstGeom prst="rect">
              <a:avLst/>
            </a:prstGeom>
            <a:solidFill>
              <a:schemeClr val="bg1">
                <a:lumMod val="95000"/>
              </a:schemeClr>
            </a:solidFill>
            <a:ln w="25400" cmpd="thinThick">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TextBox 7"/>
            <p:cNvSpPr txBox="1"/>
            <p:nvPr/>
          </p:nvSpPr>
          <p:spPr>
            <a:xfrm>
              <a:off x="6816493" y="3810000"/>
              <a:ext cx="2166258" cy="953814"/>
            </a:xfrm>
            <a:prstGeom prst="rect">
              <a:avLst/>
            </a:prstGeom>
            <a:noFill/>
          </p:spPr>
          <p:txBody>
            <a:bodyPr wrap="square" rtlCol="0" anchor="ctr">
              <a:normAutofit/>
            </a:bodyPr>
            <a:lstStyle/>
            <a:p>
              <a:r>
                <a:rPr lang="es-ES" sz="1500" dirty="0" smtClean="0">
                  <a:solidFill>
                    <a:prstClr val="black">
                      <a:lumMod val="65000"/>
                      <a:lumOff val="35000"/>
                    </a:prstClr>
                  </a:solidFill>
                </a:rPr>
                <a:t>Datos a Recolectar en Campo</a:t>
              </a:r>
              <a:endParaRPr lang="es-ES" sz="1500" dirty="0">
                <a:solidFill>
                  <a:prstClr val="black">
                    <a:lumMod val="65000"/>
                    <a:lumOff val="35000"/>
                  </a:prstClr>
                </a:solidFill>
              </a:endParaRPr>
            </a:p>
          </p:txBody>
        </p:sp>
        <p:cxnSp>
          <p:nvCxnSpPr>
            <p:cNvPr id="19" name="Straight Connector 18"/>
            <p:cNvCxnSpPr/>
            <p:nvPr/>
          </p:nvCxnSpPr>
          <p:spPr>
            <a:xfrm>
              <a:off x="6413721" y="4332767"/>
              <a:ext cx="274320" cy="0"/>
            </a:xfrm>
            <a:prstGeom prst="line">
              <a:avLst/>
            </a:prstGeom>
            <a:ln w="2540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6" name="Imagen 5"/>
          <p:cNvPicPr>
            <a:picLocks noChangeAspect="1"/>
          </p:cNvPicPr>
          <p:nvPr/>
        </p:nvPicPr>
        <p:blipFill>
          <a:blip r:embed="rId4"/>
          <a:stretch>
            <a:fillRect/>
          </a:stretch>
        </p:blipFill>
        <p:spPr>
          <a:xfrm>
            <a:off x="1523999" y="2132856"/>
            <a:ext cx="5424265" cy="45845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64780" y="3212976"/>
            <a:ext cx="4953000" cy="2654573"/>
          </a:xfrm>
          <a:prstGeom prst="rect">
            <a:avLst/>
          </a:prstGeom>
          <a:noFill/>
        </p:spPr>
        <p:txBody>
          <a:bodyPr wrap="square" rtlCol="0">
            <a:normAutofit/>
          </a:bodyPr>
          <a:lstStyle/>
          <a:p>
            <a:pPr marL="342900" indent="-342900">
              <a:spcBef>
                <a:spcPts val="100"/>
              </a:spcBef>
              <a:buFont typeface="Arial" panose="020B0604020202020204" pitchFamily="34" charset="0"/>
              <a:buChar char="•"/>
            </a:pPr>
            <a:r>
              <a:rPr lang="es-ES" sz="2000" dirty="0" smtClean="0">
                <a:solidFill>
                  <a:prstClr val="white"/>
                </a:solidFill>
              </a:rPr>
              <a:t>Celulares con aplicaciones GPS: </a:t>
            </a:r>
            <a:r>
              <a:rPr lang="es-ES" sz="2000" dirty="0" err="1" smtClean="0">
                <a:solidFill>
                  <a:prstClr val="white"/>
                </a:solidFill>
              </a:rPr>
              <a:t>Polaris</a:t>
            </a:r>
            <a:r>
              <a:rPr lang="es-ES" sz="2000" dirty="0" smtClean="0">
                <a:solidFill>
                  <a:prstClr val="white"/>
                </a:solidFill>
              </a:rPr>
              <a:t> </a:t>
            </a:r>
            <a:r>
              <a:rPr lang="es-ES" sz="2000" dirty="0" err="1" smtClean="0">
                <a:solidFill>
                  <a:prstClr val="white"/>
                </a:solidFill>
              </a:rPr>
              <a:t>Navigtor</a:t>
            </a:r>
            <a:r>
              <a:rPr lang="es-ES" sz="2000" dirty="0" smtClean="0">
                <a:solidFill>
                  <a:prstClr val="white"/>
                </a:solidFill>
              </a:rPr>
              <a:t> , Survey123</a:t>
            </a:r>
          </a:p>
          <a:p>
            <a:pPr marL="342900" indent="-342900">
              <a:spcBef>
                <a:spcPts val="100"/>
              </a:spcBef>
              <a:buFont typeface="Arial" panose="020B0604020202020204" pitchFamily="34" charset="0"/>
              <a:buChar char="•"/>
            </a:pPr>
            <a:r>
              <a:rPr lang="es-ES" sz="2000" dirty="0" smtClean="0">
                <a:solidFill>
                  <a:prstClr val="white"/>
                </a:solidFill>
              </a:rPr>
              <a:t>Libreta de Campo.</a:t>
            </a:r>
          </a:p>
          <a:p>
            <a:pPr marL="342900" indent="-342900">
              <a:spcBef>
                <a:spcPts val="100"/>
              </a:spcBef>
              <a:buFont typeface="Arial" panose="020B0604020202020204" pitchFamily="34" charset="0"/>
              <a:buChar char="•"/>
            </a:pPr>
            <a:r>
              <a:rPr lang="es-ES" sz="2000" dirty="0" smtClean="0">
                <a:solidFill>
                  <a:prstClr val="white"/>
                </a:solidFill>
              </a:rPr>
              <a:t>Cámara Fotográfica</a:t>
            </a:r>
          </a:p>
          <a:p>
            <a:pPr marL="342900" indent="-342900">
              <a:spcBef>
                <a:spcPts val="100"/>
              </a:spcBef>
              <a:buFont typeface="Arial" panose="020B0604020202020204" pitchFamily="34" charset="0"/>
              <a:buChar char="•"/>
            </a:pPr>
            <a:r>
              <a:rPr lang="es-ES" sz="2000" dirty="0" smtClean="0">
                <a:solidFill>
                  <a:prstClr val="white"/>
                </a:solidFill>
              </a:rPr>
              <a:t>Mapas Field </a:t>
            </a:r>
            <a:r>
              <a:rPr lang="es-ES" sz="2000" dirty="0" err="1" smtClean="0">
                <a:solidFill>
                  <a:prstClr val="white"/>
                </a:solidFill>
              </a:rPr>
              <a:t>Papers</a:t>
            </a:r>
            <a:endParaRPr lang="es-ES" sz="2000" dirty="0" smtClean="0">
              <a:solidFill>
                <a:prstClr val="white"/>
              </a:solidFill>
            </a:endParaRPr>
          </a:p>
          <a:p>
            <a:pPr marL="342900" indent="-342900">
              <a:spcBef>
                <a:spcPts val="100"/>
              </a:spcBef>
              <a:buFont typeface="Arial" panose="020B0604020202020204" pitchFamily="34" charset="0"/>
              <a:buChar char="•"/>
            </a:pPr>
            <a:r>
              <a:rPr lang="es-ES" sz="2000" dirty="0" smtClean="0">
                <a:solidFill>
                  <a:prstClr val="white"/>
                </a:solidFill>
              </a:rPr>
              <a:t>Imagen Satelital Impresa</a:t>
            </a:r>
          </a:p>
          <a:p>
            <a:pPr>
              <a:spcBef>
                <a:spcPts val="100"/>
              </a:spcBef>
            </a:pPr>
            <a:endParaRPr lang="es-ES" sz="2000" dirty="0">
              <a:solidFill>
                <a:prstClr val="white"/>
              </a:solidFill>
            </a:endParaRPr>
          </a:p>
          <a:p>
            <a:endParaRPr lang="es-ES" sz="2400" dirty="0">
              <a:solidFill>
                <a:prstClr val="black"/>
              </a:solidFill>
            </a:endParaRPr>
          </a:p>
        </p:txBody>
      </p:sp>
      <p:sp>
        <p:nvSpPr>
          <p:cNvPr id="5" name="TextBox 4"/>
          <p:cNvSpPr txBox="1"/>
          <p:nvPr/>
        </p:nvSpPr>
        <p:spPr>
          <a:xfrm>
            <a:off x="506719" y="432888"/>
            <a:ext cx="4648200" cy="2369641"/>
          </a:xfrm>
          <a:prstGeom prst="rect">
            <a:avLst/>
          </a:prstGeom>
          <a:noFill/>
        </p:spPr>
        <p:txBody>
          <a:bodyPr wrap="square" rtlCol="0" anchor="b">
            <a:normAutofit fontScale="92500" lnSpcReduction="10000"/>
          </a:bodyPr>
          <a:lstStyle/>
          <a:p>
            <a:r>
              <a:rPr lang="es-ES" sz="4400" b="1" dirty="0" smtClean="0">
                <a:solidFill>
                  <a:srgbClr val="7BCF27"/>
                </a:solidFill>
              </a:rPr>
              <a:t>Equipos y Materiales de Recolección de Datos</a:t>
            </a:r>
            <a:endParaRPr lang="es-ES" sz="4400" b="1" dirty="0">
              <a:solidFill>
                <a:srgbClr val="7BCF27"/>
              </a:solidFill>
            </a:endParaRPr>
          </a:p>
        </p:txBody>
      </p:sp>
      <p:pic>
        <p:nvPicPr>
          <p:cNvPr id="12" name="Picture 11"/>
          <p:cNvPicPr>
            <a:picLocks noChangeAspect="1"/>
          </p:cNvPicPr>
          <p:nvPr/>
        </p:nvPicPr>
        <p:blipFill>
          <a:blip r:embed="rId4"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5" cstate="print"/>
          <a:stretch>
            <a:fillRect/>
          </a:stretch>
        </p:blipFill>
        <p:spPr>
          <a:xfrm>
            <a:off x="7416882" y="267512"/>
            <a:ext cx="1584446" cy="2438400"/>
          </a:xfrm>
          <a:prstGeom prst="rect">
            <a:avLst/>
          </a:prstGeom>
        </p:spPr>
      </p:pic>
      <p:pic>
        <p:nvPicPr>
          <p:cNvPr id="18" name="Picture 17"/>
          <p:cNvPicPr>
            <a:picLocks noChangeAspect="1"/>
          </p:cNvPicPr>
          <p:nvPr/>
        </p:nvPicPr>
        <p:blipFill>
          <a:blip r:embed="rId6"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http://cdn9.staztic.com/app/a/6076/6076057/survey-123-for-arcgis-114-l-280x280.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24467" y="3126586"/>
            <a:ext cx="1046601" cy="1046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gpht.com/EvtmDP6bCEvTXU2TyYO0e00EBnUACj9SoNCfFLJMSR1OD41UZPmEyTQ403Wo6sLxMUs=w300"/>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485685" y="4086636"/>
            <a:ext cx="1184140" cy="1184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outVertical)">
                                      <p:cBhvr>
                                        <p:cTn id="16" dur="500"/>
                                        <p:tgtEl>
                                          <p:spTgt spid="20"/>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outHorizontal)">
                                      <p:cBhvr>
                                        <p:cTn id="19" dur="500"/>
                                        <p:tgtEl>
                                          <p:spTgt spid="19"/>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outVertical)">
                                      <p:cBhvr>
                                        <p:cTn id="22" dur="500"/>
                                        <p:tgtEl>
                                          <p:spTgt spid="21"/>
                                        </p:tgtEl>
                                      </p:cBhvr>
                                    </p:animEffect>
                                  </p:childTnLst>
                                </p:cTn>
                              </p:par>
                            </p:childTnLst>
                          </p:cTn>
                        </p:par>
                        <p:par>
                          <p:cTn id="23" fill="hold">
                            <p:stCondLst>
                              <p:cond delay="1500"/>
                            </p:stCondLst>
                            <p:childTnLst>
                              <p:par>
                                <p:cTn id="24" presetID="10" presetClass="entr" presetSubtype="0" fill="hold" grpId="1"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2000"/>
                            </p:stCondLst>
                            <p:childTnLst>
                              <p:par>
                                <p:cTn id="28" presetID="42" presetClass="path" presetSubtype="0" accel="50000" decel="50000" fill="hold" grpId="0" nodeType="afterEffect">
                                  <p:stCondLst>
                                    <p:cond delay="0"/>
                                  </p:stCondLst>
                                  <p:childTnLst>
                                    <p:animMotion origin="layout" path="M 0.00017 0.00023 L 0.00278 0.22037 " pathEditMode="relative" rAng="0" ptsTypes="AA">
                                      <p:cBhvr>
                                        <p:cTn id="29"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28"/>
                                            </p:cond>
                                          </p:stCondLst>
                                        </p:cTn>
                                        <p:tgtEl>
                                          <p:spTgt spid="22"/>
                                        </p:tgtEl>
                                        <p:attrNameLst>
                                          <p:attrName>style.visibility</p:attrName>
                                        </p:attrNameLst>
                                      </p:cBhvr>
                                      <p:to>
                                        <p:strVal val="hidden"/>
                                      </p:to>
                                    </p:set>
                                  </p:subTnLst>
                                </p:cTn>
                              </p:par>
                            </p:childTnLst>
                          </p:cTn>
                        </p:par>
                        <p:par>
                          <p:cTn id="30" fill="hold">
                            <p:stCondLst>
                              <p:cond delay="3500"/>
                            </p:stCondLst>
                            <p:childTnLst>
                              <p:par>
                                <p:cTn id="31" presetID="10" presetClass="exit" presetSubtype="0" fill="hold" grpId="2" nodeType="afterEffect">
                                  <p:stCondLst>
                                    <p:cond delay="0"/>
                                  </p:stCondLst>
                                  <p:childTnLst>
                                    <p:animEffect transition="out" filter="fade">
                                      <p:cBhvr>
                                        <p:cTn id="32" dur="500"/>
                                        <p:tgtEl>
                                          <p:spTgt spid="22"/>
                                        </p:tgtEl>
                                      </p:cBhvr>
                                    </p:animEffect>
                                    <p:set>
                                      <p:cBhvr>
                                        <p:cTn id="33" dur="1" fill="hold">
                                          <p:stCondLst>
                                            <p:cond delay="499"/>
                                          </p:stCondLst>
                                        </p:cTn>
                                        <p:tgtEl>
                                          <p:spTgt spid="22"/>
                                        </p:tgtEl>
                                        <p:attrNameLst>
                                          <p:attrName>style.visibility</p:attrName>
                                        </p:attrNameLst>
                                      </p:cBhvr>
                                      <p:to>
                                        <p:strVal val="hidden"/>
                                      </p:to>
                                    </p:set>
                                  </p:childTnLst>
                                </p:cTn>
                              </p:par>
                              <p:par>
                                <p:cTn id="34" presetID="1" presetClass="entr" presetSubtype="0" fill="hold" grpId="1"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3.33333E-6 -1.11111E-6 L 0.13889 -1.11111E-6 " pathEditMode="relative" rAng="0" ptsTypes="AA">
                                      <p:cBhvr>
                                        <p:cTn id="39" dur="1500" fill="hold"/>
                                        <p:tgtEl>
                                          <p:spTgt spid="24"/>
                                        </p:tgtEl>
                                        <p:attrNameLst>
                                          <p:attrName>ppt_x</p:attrName>
                                          <p:attrName>ppt_y</p:attrName>
                                        </p:attrNameLst>
                                      </p:cBhvr>
                                      <p:rCtr x="69" y="0"/>
                                    </p:animMotion>
                                  </p:childTnLst>
                                </p:cTn>
                              </p:par>
                              <p:par>
                                <p:cTn id="40" presetID="42" presetClass="path" presetSubtype="0" accel="50000" decel="50000" fill="hold" grpId="0" nodeType="withEffect">
                                  <p:stCondLst>
                                    <p:cond delay="0"/>
                                  </p:stCondLst>
                                  <p:childTnLst>
                                    <p:animMotion origin="layout" path="M 3.33333E-6 -1.11111E-6 L 0.11788 -0.18403 " pathEditMode="relative" rAng="0" ptsTypes="AA">
                                      <p:cBhvr>
                                        <p:cTn id="41" dur="1500" fill="hold"/>
                                        <p:tgtEl>
                                          <p:spTgt spid="23"/>
                                        </p:tgtEl>
                                        <p:attrNameLst>
                                          <p:attrName>ppt_x</p:attrName>
                                          <p:attrName>ppt_y</p:attrName>
                                        </p:attrNameLst>
                                      </p:cBhvr>
                                      <p:rCtr x="59" y="-92"/>
                                    </p:animMotion>
                                  </p:childTnLst>
                                </p:cTn>
                              </p:par>
                            </p:childTnLst>
                          </p:cTn>
                        </p:par>
                        <p:par>
                          <p:cTn id="42" fill="hold">
                            <p:stCondLst>
                              <p:cond delay="5000"/>
                            </p:stCondLst>
                            <p:childTnLst>
                              <p:par>
                                <p:cTn id="43" presetID="10" presetClass="exit" presetSubtype="0" fill="hold" grpId="2" nodeType="afterEffect">
                                  <p:stCondLst>
                                    <p:cond delay="0"/>
                                  </p:stCondLst>
                                  <p:childTnLst>
                                    <p:animEffect transition="out" filter="fade">
                                      <p:cBhvr>
                                        <p:cTn id="44" dur="250"/>
                                        <p:tgtEl>
                                          <p:spTgt spid="24"/>
                                        </p:tgtEl>
                                      </p:cBhvr>
                                    </p:animEffect>
                                    <p:set>
                                      <p:cBhvr>
                                        <p:cTn id="45" dur="1" fill="hold">
                                          <p:stCondLst>
                                            <p:cond delay="249"/>
                                          </p:stCondLst>
                                        </p:cTn>
                                        <p:tgtEl>
                                          <p:spTgt spid="24"/>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50"/>
                                        <p:tgtEl>
                                          <p:spTgt spid="25"/>
                                        </p:tgtEl>
                                      </p:cBhvr>
                                    </p:animEffect>
                                  </p:childTnLst>
                                </p:cTn>
                              </p:par>
                            </p:childTnLst>
                          </p:cTn>
                        </p:par>
                        <p:par>
                          <p:cTn id="52" fill="hold">
                            <p:stCondLst>
                              <p:cond delay="5500"/>
                            </p:stCondLst>
                            <p:childTnLst>
                              <p:par>
                                <p:cTn id="53" presetID="42" presetClass="path" presetSubtype="0" accel="50000" decel="50000" fill="hold" grpId="1" nodeType="afterEffect">
                                  <p:stCondLst>
                                    <p:cond delay="0"/>
                                  </p:stCondLst>
                                  <p:childTnLst>
                                    <p:animMotion origin="layout" path="M 3.61111E-6 1.82786E-6 L -0.13664 0.00046 " pathEditMode="relative" rAng="0" ptsTypes="AA">
                                      <p:cBhvr>
                                        <p:cTn id="54"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3"/>
                                            </p:cond>
                                          </p:stCondLst>
                                        </p:cTn>
                                        <p:tgtEl>
                                          <p:spTgt spid="25"/>
                                        </p:tgtEl>
                                        <p:attrNameLst>
                                          <p:attrName>style.visibility</p:attrName>
                                        </p:attrNameLst>
                                      </p:cBhvr>
                                      <p:to>
                                        <p:strVal val="hidden"/>
                                      </p:to>
                                    </p:set>
                                  </p:subTnLst>
                                </p:cTn>
                              </p:par>
                            </p:childTnLst>
                          </p:cTn>
                        </p:par>
                        <p:par>
                          <p:cTn id="55" fill="hold">
                            <p:stCondLst>
                              <p:cond delay="7000"/>
                            </p:stCondLst>
                            <p:childTnLst>
                              <p:par>
                                <p:cTn id="56" presetID="10" presetClass="exit" presetSubtype="0" fill="hold" grpId="2" nodeType="afterEffect">
                                  <p:stCondLst>
                                    <p:cond delay="0"/>
                                  </p:stCondLst>
                                  <p:childTnLst>
                                    <p:animEffect transition="out" filter="fade">
                                      <p:cBhvr>
                                        <p:cTn id="57" dur="500"/>
                                        <p:tgtEl>
                                          <p:spTgt spid="25"/>
                                        </p:tgtEl>
                                      </p:cBhvr>
                                    </p:animEffect>
                                    <p:set>
                                      <p:cBhvr>
                                        <p:cTn id="58" dur="1" fill="hold">
                                          <p:stCondLst>
                                            <p:cond delay="499"/>
                                          </p:stCondLst>
                                        </p:cTn>
                                        <p:tgtEl>
                                          <p:spTgt spid="25"/>
                                        </p:tgtEl>
                                        <p:attrNameLst>
                                          <p:attrName>style.visibility</p:attrName>
                                        </p:attrNameLst>
                                      </p:cBhvr>
                                      <p:to>
                                        <p:strVal val="hidden"/>
                                      </p:to>
                                    </p:set>
                                  </p:childTnLst>
                                </p:cTn>
                              </p:par>
                              <p:par>
                                <p:cTn id="59" presetID="1" presetClass="entr"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42" presetClass="path" presetSubtype="0" accel="50000" decel="50000" fill="hold" grpId="0" nodeType="withEffect">
                                  <p:stCondLst>
                                    <p:cond delay="0"/>
                                  </p:stCondLst>
                                  <p:childTnLst>
                                    <p:animMotion origin="layout" path="M 0.00035 0.00093 L -0.00261 -0.21911 " pathEditMode="relative" rAng="0" ptsTypes="AA">
                                      <p:cBhvr>
                                        <p:cTn id="64" dur="1500" fill="hold"/>
                                        <p:tgtEl>
                                          <p:spTgt spid="26"/>
                                        </p:tgtEl>
                                        <p:attrNameLst>
                                          <p:attrName>ppt_x</p:attrName>
                                          <p:attrName>ppt_y</p:attrName>
                                        </p:attrNameLst>
                                      </p:cBhvr>
                                      <p:rCtr x="-2" y="-110"/>
                                    </p:animMotion>
                                  </p:childTnLst>
                                </p:cTn>
                              </p:par>
                              <p:par>
                                <p:cTn id="65" presetID="42" presetClass="path" presetSubtype="0" accel="50000" decel="50000" fill="hold" grpId="0" nodeType="withEffect">
                                  <p:stCondLst>
                                    <p:cond delay="0"/>
                                  </p:stCondLst>
                                  <p:childTnLst>
                                    <p:animMotion origin="layout" path="M 0.00139 0.00046 L 0.11458 -0.18079 " pathEditMode="relative" rAng="0" ptsTypes="AA">
                                      <p:cBhvr>
                                        <p:cTn id="66" dur="1500" fill="hold"/>
                                        <p:tgtEl>
                                          <p:spTgt spid="27"/>
                                        </p:tgtEl>
                                        <p:attrNameLst>
                                          <p:attrName>ppt_x</p:attrName>
                                          <p:attrName>ppt_y</p:attrName>
                                        </p:attrNameLst>
                                      </p:cBhvr>
                                      <p:rCtr x="57" y="-91"/>
                                    </p:animMotion>
                                  </p:childTnLst>
                                </p:cTn>
                              </p:par>
                            </p:childTnLst>
                          </p:cTn>
                        </p:par>
                        <p:par>
                          <p:cTn id="67" fill="hold">
                            <p:stCondLst>
                              <p:cond delay="8500"/>
                            </p:stCondLst>
                            <p:childTnLst>
                              <p:par>
                                <p:cTn id="68" presetID="10" presetClass="exit" presetSubtype="0" fill="hold" grpId="2" nodeType="after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prstClr val="white"/>
                </a:solidFill>
              </a:rPr>
              <a:t>             </a:t>
            </a: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prstClr val="white"/>
                </a:solidFill>
              </a:rPr>
              <a:t>       </a:t>
            </a: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s-ES" sz="17000" b="1">
                <a:solidFill>
                  <a:srgbClr val="2A7A9E">
                    <a:alpha val="40000"/>
                  </a:srgbClr>
                </a:solidFill>
                <a:cs typeface="Arial" pitchFamily="34" charset="0"/>
              </a:rPr>
              <a:t>2</a:t>
            </a:r>
          </a:p>
        </p:txBody>
      </p:sp>
      <p:sp>
        <p:nvSpPr>
          <p:cNvPr id="9" name="Title 8"/>
          <p:cNvSpPr>
            <a:spLocks noGrp="1"/>
          </p:cNvSpPr>
          <p:nvPr>
            <p:ph type="title"/>
          </p:nvPr>
        </p:nvSpPr>
        <p:spPr/>
        <p:txBody>
          <a:bodyPr>
            <a:noAutofit/>
          </a:bodyPr>
          <a:lstStyle/>
          <a:p>
            <a:pPr algn="ctr">
              <a:lnSpc>
                <a:spcPct val="80000"/>
              </a:lnSpc>
            </a:pPr>
            <a:r>
              <a:rPr lang="es-ES" sz="4000" spc="60" dirty="0">
                <a:effectLst>
                  <a:outerShdw blurRad="50800" dist="25400" dir="5400000" algn="t" rotWithShape="0">
                    <a:prstClr val="black">
                      <a:alpha val="15000"/>
                    </a:prstClr>
                  </a:outerShdw>
                </a:effectLst>
              </a:rPr>
              <a:t>Recolección de Información y Procesamiento</a:t>
            </a:r>
          </a:p>
        </p:txBody>
      </p:sp>
      <p:sp>
        <p:nvSpPr>
          <p:cNvPr id="10" name="Text Placeholder 9"/>
          <p:cNvSpPr>
            <a:spLocks noGrp="1"/>
          </p:cNvSpPr>
          <p:nvPr>
            <p:ph type="body" idx="1"/>
          </p:nvPr>
        </p:nvSpPr>
        <p:spPr/>
        <p:txBody>
          <a:bodyPr/>
          <a:lstStyle/>
          <a:p>
            <a:pPr lvl="0">
              <a:spcBef>
                <a:spcPts val="0"/>
              </a:spcBef>
            </a:pPr>
            <a:r>
              <a:rPr lang="es-ES" sz="1700" b="1" dirty="0" smtClean="0">
                <a:solidFill>
                  <a:prstClr val="black">
                    <a:lumMod val="75000"/>
                    <a:lumOff val="25000"/>
                  </a:prstClr>
                </a:solidFill>
              </a:rPr>
              <a:t>Grupo N°2</a:t>
            </a:r>
            <a:endParaRPr lang="es-ES" sz="1700" b="1" dirty="0">
              <a:solidFill>
                <a:prstClr val="black">
                  <a:lumMod val="75000"/>
                  <a:lumOff val="25000"/>
                </a:prstClr>
              </a:solidFill>
            </a:endParaRPr>
          </a:p>
        </p:txBody>
      </p:sp>
      <p:pic>
        <p:nvPicPr>
          <p:cNvPr id="2" name="Imagen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495800" y="4022399"/>
            <a:ext cx="2987824" cy="224086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188419" y="179946"/>
            <a:ext cx="8955581" cy="2185416"/>
          </a:xfrm>
          <a:prstGeom prst="rect">
            <a:avLst/>
          </a:prstGeom>
          <a:noFill/>
        </p:spPr>
        <p:txBody>
          <a:bodyPr wrap="square" rtlCol="0" anchor="ctr">
            <a:normAutofit/>
          </a:bodyPr>
          <a:lstStyle/>
          <a:p>
            <a:r>
              <a:rPr lang="es-ES" sz="2000" dirty="0" smtClean="0">
                <a:solidFill>
                  <a:prstClr val="black">
                    <a:lumMod val="75000"/>
                    <a:lumOff val="25000"/>
                  </a:prstClr>
                </a:solidFill>
              </a:rPr>
              <a:t>Se realizó la toma de datos en el campo de estudio. Zona Norte de la Universidad San Antonio Abad del Cusco.</a:t>
            </a:r>
            <a:endParaRPr lang="es-ES" sz="2000" dirty="0">
              <a:solidFill>
                <a:prstClr val="black">
                  <a:lumMod val="75000"/>
                  <a:lumOff val="25000"/>
                </a:prstClr>
              </a:solidFill>
            </a:endParaRPr>
          </a:p>
        </p:txBody>
      </p:sp>
      <p:sp>
        <p:nvSpPr>
          <p:cNvPr id="20" name="Right Arrow 19"/>
          <p:cNvSpPr/>
          <p:nvPr/>
        </p:nvSpPr>
        <p:spPr>
          <a:xfrm>
            <a:off x="2299285" y="1173589"/>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1" name="Right Arrow 20"/>
          <p:cNvSpPr/>
          <p:nvPr/>
        </p:nvSpPr>
        <p:spPr>
          <a:xfrm>
            <a:off x="3352800" y="4730216"/>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s-ES" dirty="0" smtClean="0"/>
              <a:t>Trabajo de Campo</a:t>
            </a:r>
            <a:endParaRPr lang="es-ES" dirty="0"/>
          </a:p>
        </p:txBody>
      </p:sp>
      <p:sp>
        <p:nvSpPr>
          <p:cNvPr id="18" name="Right Arrow 19"/>
          <p:cNvSpPr/>
          <p:nvPr/>
        </p:nvSpPr>
        <p:spPr>
          <a:xfrm>
            <a:off x="5423568" y="6282851"/>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2" name="Right Arrow 19"/>
          <p:cNvSpPr/>
          <p:nvPr/>
        </p:nvSpPr>
        <p:spPr>
          <a:xfrm>
            <a:off x="3233853" y="6125920"/>
            <a:ext cx="1053515" cy="490290"/>
          </a:xfrm>
          <a:prstGeom prst="lef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3" name="Imagen 1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986316" y="4036138"/>
            <a:ext cx="3158314" cy="236873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Imagen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798272" y="1465750"/>
            <a:ext cx="3367226" cy="2525420"/>
          </a:xfrm>
          <a:prstGeom prst="rect">
            <a:avLst/>
          </a:prstGeom>
          <a:ln>
            <a:noFill/>
          </a:ln>
          <a:effectLst>
            <a:softEdge rad="112500"/>
          </a:effectLst>
        </p:spPr>
      </p:pic>
      <p:pic>
        <p:nvPicPr>
          <p:cNvPr id="15" name="Imagen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165498" y="2469108"/>
            <a:ext cx="2647538" cy="3530051"/>
          </a:xfrm>
          <a:prstGeom prst="rect">
            <a:avLst/>
          </a:prstGeom>
          <a:ln>
            <a:noFill/>
          </a:ln>
          <a:effectLst>
            <a:softEdge rad="112500"/>
          </a:effectLst>
        </p:spPr>
      </p:pic>
      <p:pic>
        <p:nvPicPr>
          <p:cNvPr id="2" name="Imagen 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31614" y="2728460"/>
            <a:ext cx="2574676" cy="3432901"/>
          </a:xfrm>
          <a:prstGeom prst="rect">
            <a:avLst/>
          </a:prstGeom>
          <a:ln>
            <a:noFill/>
          </a:ln>
          <a:effectLst>
            <a:softEdge rad="112500"/>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3.xml><?xml version="1.0" encoding="utf-8"?>
<p:tagLst xmlns:a="http://schemas.openxmlformats.org/drawingml/2006/main" xmlns:r="http://schemas.openxmlformats.org/officeDocument/2006/relationships" xmlns:p="http://schemas.openxmlformats.org/presentationml/2006/main">
  <p:tag name="DVSHAPEID" val="jbkdZuEZ0Onown8fg9IOmK"/>
</p:tagLst>
</file>

<file path=ppt/tags/tag4.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5.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6.xml><?xml version="1.0" encoding="utf-8"?>
<p:tagLst xmlns:a="http://schemas.openxmlformats.org/drawingml/2006/main" xmlns:r="http://schemas.openxmlformats.org/officeDocument/2006/relationships" xmlns:p="http://schemas.openxmlformats.org/presentationml/2006/main">
  <p:tag name="DVSECTIONID" val="go7EXg3J7pxd79sxolJbfP"/>
</p:tagLst>
</file>

<file path=ppt/tags/tag7.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87C7662-3127-4803-8D96-C63E399475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Introducción a la presentación de PowerPoint 2010</Template>
  <TotalTime>0</TotalTime>
  <Words>938</Words>
  <Application>Microsoft Office PowerPoint</Application>
  <PresentationFormat>Presentación en pantalla (4:3)</PresentationFormat>
  <Paragraphs>322</Paragraphs>
  <Slides>22</Slides>
  <Notes>17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Georgia</vt:lpstr>
      <vt:lpstr>Times New Roman</vt:lpstr>
      <vt:lpstr>Wingdings</vt:lpstr>
      <vt:lpstr>Introducing PowerPoint 2010</vt:lpstr>
      <vt:lpstr>      Licelli Echarri Zambrano Javier Villa Quispe Frankie Oviedo Aucca Luis Jiménez Espinoza</vt:lpstr>
      <vt:lpstr>Presentación de PowerPoint</vt:lpstr>
      <vt:lpstr>Presentación de PowerPoint</vt:lpstr>
      <vt:lpstr>Localización de Estudio y Temática</vt:lpstr>
      <vt:lpstr>Selección De La Ubicación a Estudiar</vt:lpstr>
      <vt:lpstr>Presentación de PowerPoint</vt:lpstr>
      <vt:lpstr>Presentación de PowerPoint</vt:lpstr>
      <vt:lpstr>Recolección de Información y Procesamiento</vt:lpstr>
      <vt:lpstr>Trabajo de Campo</vt:lpstr>
      <vt:lpstr>Acopio de Datos mediante el uso de la herramienta Survey123</vt:lpstr>
      <vt:lpstr>Datos Procesados en Survey123</vt:lpstr>
      <vt:lpstr> </vt:lpstr>
      <vt:lpstr>Presentación de PowerPoint</vt:lpstr>
      <vt:lpstr>Proceso de Carga de Información al Servidor de GeoNode</vt:lpstr>
      <vt:lpstr>Registro de la MetaData en GeoNode</vt:lpstr>
      <vt:lpstr>Diseño de Mapas</vt:lpstr>
      <vt:lpstr>Presentación de PowerPoint</vt:lpstr>
      <vt:lpstr>Problemática Limitaciones y Lecciones Aprendidas </vt:lpstr>
      <vt:lpstr>Problemática de la Zona de Estudio</vt:lpstr>
      <vt:lpstr>Problemática y Limitaciones para la elaboración de Py.</vt:lpstr>
      <vt:lpstr>Lecciones Aprendidas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2015-07-03T12:10:17Z</dcterms:created>
  <dcterms:modified xsi:type="dcterms:W3CDTF">2015-07-03T16:44:02Z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TC016745519991</vt:lpwstr>
  </property>
</Properties>
</file>